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9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ExtraBold"/>
      <p:bold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1" roundtripDataSignature="AMtx7mg1YTDDMvpJeyRkalMd3ynjWjnS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20" Type="http://schemas.openxmlformats.org/officeDocument/2006/relationships/font" Target="fonts/Roboto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26" Type="http://schemas.openxmlformats.org/officeDocument/2006/relationships/font" Target="fonts/MontserratExtraBold-boldItalic.fntdata"/><Relationship Id="rId25" Type="http://schemas.openxmlformats.org/officeDocument/2006/relationships/font" Target="fonts/MontserratExtraBold-bold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29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aleway-regular.fntdata"/><Relationship Id="rId12" Type="http://schemas.openxmlformats.org/officeDocument/2006/relationships/slide" Target="slides/slide6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Roboto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9491d02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3" name="Google Shape;863;g39491d02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69a79659c6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2" name="Google Shape;872;g369a79659c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Clean Air Act Section 103(g). US Code 7403. (Per Colleen)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More than 330,000 buildings, comprising more than 33 billion square feet of floorspace, currently use Portfolio to measure and track their energy use, water use, and waste and materials.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These buildings account for nearly 25% of all commercial building floorspace in the US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Additionally, dozens of state and local governments rely on the tool for benchmarking and BPS policies, and our neighbor to the north has a licensing agreement with us to offer to the tool in Canada.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It’s also worth noting that the tool is currently undergoing its largest update in over a decade, funded by the IRA, to refresh the user experience and add new functionality. </a:t>
            </a:r>
            <a:endParaRPr/>
          </a:p>
        </p:txBody>
      </p:sp>
      <p:sp>
        <p:nvSpPr>
          <p:cNvPr id="903" name="Google Shape;903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369a79659c6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3" name="Google Shape;913;g369a79659c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69a79659c6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2" name="Google Shape;922;g369a79659c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94e87964b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9" name="Google Shape;929;g394e87964b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Energy Act of 2005</a:t>
            </a:r>
            <a:endParaRPr/>
          </a:p>
        </p:txBody>
      </p:sp>
      <p:sp>
        <p:nvSpPr>
          <p:cNvPr id="930" name="Google Shape;930;g394e87964b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g39491d02530_0_735"/>
          <p:cNvGrpSpPr/>
          <p:nvPr/>
        </p:nvGrpSpPr>
        <p:grpSpPr>
          <a:xfrm>
            <a:off x="-47728" y="407558"/>
            <a:ext cx="2229059" cy="617521"/>
            <a:chOff x="6922214" y="2934067"/>
            <a:chExt cx="964126" cy="267094"/>
          </a:xfrm>
        </p:grpSpPr>
        <p:sp>
          <p:nvSpPr>
            <p:cNvPr id="12" name="Google Shape;12;g39491d02530_0_735"/>
            <p:cNvSpPr/>
            <p:nvPr/>
          </p:nvSpPr>
          <p:spPr>
            <a:xfrm>
              <a:off x="7851419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g39491d02530_0_735"/>
            <p:cNvSpPr/>
            <p:nvPr/>
          </p:nvSpPr>
          <p:spPr>
            <a:xfrm>
              <a:off x="7851419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g39491d02530_0_735"/>
            <p:cNvSpPr/>
            <p:nvPr/>
          </p:nvSpPr>
          <p:spPr>
            <a:xfrm>
              <a:off x="7851466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g39491d02530_0_735"/>
            <p:cNvSpPr/>
            <p:nvPr/>
          </p:nvSpPr>
          <p:spPr>
            <a:xfrm>
              <a:off x="7793373" y="310829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0" y="17436"/>
                  </a:move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7042" y="34873"/>
                    <a:pt x="34875" y="27087"/>
                    <a:pt x="34875" y="17436"/>
                  </a:cubicBezTo>
                  <a:cubicBezTo>
                    <a:pt x="34875" y="7832"/>
                    <a:pt x="2708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31" y="6107"/>
                    <a:pt x="0" y="1142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g39491d02530_0_735"/>
            <p:cNvSpPr/>
            <p:nvPr/>
          </p:nvSpPr>
          <p:spPr>
            <a:xfrm>
              <a:off x="7793373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7042" y="34873"/>
                    <a:pt x="34875" y="27087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31" y="28765"/>
                    <a:pt x="7693" y="318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g39491d02530_0_735"/>
            <p:cNvSpPr/>
            <p:nvPr/>
          </p:nvSpPr>
          <p:spPr>
            <a:xfrm>
              <a:off x="7677188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g39491d02530_0_735"/>
            <p:cNvSpPr/>
            <p:nvPr/>
          </p:nvSpPr>
          <p:spPr>
            <a:xfrm>
              <a:off x="7619141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g39491d02530_0_735"/>
            <p:cNvSpPr/>
            <p:nvPr/>
          </p:nvSpPr>
          <p:spPr>
            <a:xfrm>
              <a:off x="7735280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g39491d02530_0_735"/>
            <p:cNvSpPr/>
            <p:nvPr/>
          </p:nvSpPr>
          <p:spPr>
            <a:xfrm>
              <a:off x="7619141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g39491d02530_0_735"/>
            <p:cNvSpPr/>
            <p:nvPr/>
          </p:nvSpPr>
          <p:spPr>
            <a:xfrm>
              <a:off x="7735280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g39491d02530_0_735"/>
            <p:cNvSpPr/>
            <p:nvPr/>
          </p:nvSpPr>
          <p:spPr>
            <a:xfrm>
              <a:off x="7561048" y="310829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31891" y="7693"/>
                  </a:move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2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00"/>
                    <a:pt x="33756" y="10443"/>
                    <a:pt x="31891" y="76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g39491d02530_0_735"/>
            <p:cNvSpPr/>
            <p:nvPr/>
          </p:nvSpPr>
          <p:spPr>
            <a:xfrm>
              <a:off x="7619141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g39491d02530_0_735"/>
            <p:cNvSpPr/>
            <p:nvPr/>
          </p:nvSpPr>
          <p:spPr>
            <a:xfrm>
              <a:off x="7735280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g39491d02530_0_735"/>
            <p:cNvSpPr/>
            <p:nvPr/>
          </p:nvSpPr>
          <p:spPr>
            <a:xfrm>
              <a:off x="7677188" y="3108245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g39491d02530_0_735"/>
            <p:cNvSpPr/>
            <p:nvPr/>
          </p:nvSpPr>
          <p:spPr>
            <a:xfrm>
              <a:off x="7561048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3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47"/>
                    <a:pt x="33756" y="10490"/>
                    <a:pt x="31891" y="7693"/>
                  </a:cubicBez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77" y="28765"/>
                    <a:pt x="7693" y="318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g39491d02530_0_735"/>
            <p:cNvSpPr/>
            <p:nvPr/>
          </p:nvSpPr>
          <p:spPr>
            <a:xfrm>
              <a:off x="7444910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g39491d02530_0_735"/>
            <p:cNvSpPr/>
            <p:nvPr/>
          </p:nvSpPr>
          <p:spPr>
            <a:xfrm>
              <a:off x="7386816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g39491d02530_0_735"/>
            <p:cNvSpPr/>
            <p:nvPr/>
          </p:nvSpPr>
          <p:spPr>
            <a:xfrm>
              <a:off x="7503002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g39491d02530_0_735"/>
            <p:cNvSpPr/>
            <p:nvPr/>
          </p:nvSpPr>
          <p:spPr>
            <a:xfrm>
              <a:off x="7386816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g39491d02530_0_735"/>
            <p:cNvSpPr/>
            <p:nvPr/>
          </p:nvSpPr>
          <p:spPr>
            <a:xfrm>
              <a:off x="7503002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g39491d02530_0_735"/>
            <p:cNvSpPr/>
            <p:nvPr/>
          </p:nvSpPr>
          <p:spPr>
            <a:xfrm>
              <a:off x="7328724" y="310829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31891" y="7693"/>
                  </a:move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2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00"/>
                    <a:pt x="33802" y="10443"/>
                    <a:pt x="31891" y="76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g39491d02530_0_735"/>
            <p:cNvSpPr/>
            <p:nvPr/>
          </p:nvSpPr>
          <p:spPr>
            <a:xfrm>
              <a:off x="7386863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g39491d02530_0_735"/>
            <p:cNvSpPr/>
            <p:nvPr/>
          </p:nvSpPr>
          <p:spPr>
            <a:xfrm>
              <a:off x="7503002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g39491d02530_0_735"/>
            <p:cNvSpPr/>
            <p:nvPr/>
          </p:nvSpPr>
          <p:spPr>
            <a:xfrm>
              <a:off x="7444910" y="3108245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g39491d02530_0_735"/>
            <p:cNvSpPr/>
            <p:nvPr/>
          </p:nvSpPr>
          <p:spPr>
            <a:xfrm>
              <a:off x="7328770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3"/>
                    <a:pt x="31891" y="27180"/>
                  </a:cubicBezTo>
                  <a:cubicBezTo>
                    <a:pt x="33756" y="24383"/>
                    <a:pt x="34875" y="21026"/>
                    <a:pt x="34875" y="17436"/>
                  </a:cubicBezTo>
                  <a:cubicBezTo>
                    <a:pt x="34875" y="13847"/>
                    <a:pt x="33756" y="10490"/>
                    <a:pt x="31891" y="7693"/>
                  </a:cubicBez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31" y="28765"/>
                    <a:pt x="7693" y="318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g39491d02530_0_735"/>
            <p:cNvSpPr/>
            <p:nvPr/>
          </p:nvSpPr>
          <p:spPr>
            <a:xfrm>
              <a:off x="7212585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g39491d02530_0_735"/>
            <p:cNvSpPr/>
            <p:nvPr/>
          </p:nvSpPr>
          <p:spPr>
            <a:xfrm>
              <a:off x="7154539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g39491d02530_0_735"/>
            <p:cNvSpPr/>
            <p:nvPr/>
          </p:nvSpPr>
          <p:spPr>
            <a:xfrm>
              <a:off x="7270678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g39491d02530_0_735"/>
            <p:cNvSpPr/>
            <p:nvPr/>
          </p:nvSpPr>
          <p:spPr>
            <a:xfrm>
              <a:off x="7154539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g39491d02530_0_735"/>
            <p:cNvSpPr/>
            <p:nvPr/>
          </p:nvSpPr>
          <p:spPr>
            <a:xfrm>
              <a:off x="7270678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g39491d02530_0_735"/>
            <p:cNvSpPr/>
            <p:nvPr/>
          </p:nvSpPr>
          <p:spPr>
            <a:xfrm>
              <a:off x="7096446" y="3108291"/>
              <a:ext cx="34828" cy="34872"/>
            </a:xfrm>
            <a:custGeom>
              <a:rect b="b" l="l" r="r" t="t"/>
              <a:pathLst>
                <a:path extrusionOk="0" h="34872" w="34828">
                  <a:moveTo>
                    <a:pt x="29746" y="5082"/>
                  </a:moveTo>
                  <a:cubicBezTo>
                    <a:pt x="26575" y="1912"/>
                    <a:pt x="2223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2239" y="34873"/>
                    <a:pt x="26575" y="32915"/>
                    <a:pt x="29746" y="29744"/>
                  </a:cubicBezTo>
                  <a:cubicBezTo>
                    <a:pt x="32916" y="26574"/>
                    <a:pt x="34828" y="22238"/>
                    <a:pt x="34828" y="17436"/>
                  </a:cubicBezTo>
                  <a:cubicBezTo>
                    <a:pt x="34874" y="12588"/>
                    <a:pt x="32916" y="8252"/>
                    <a:pt x="29746" y="50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g39491d02530_0_735"/>
            <p:cNvSpPr/>
            <p:nvPr/>
          </p:nvSpPr>
          <p:spPr>
            <a:xfrm>
              <a:off x="7154539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g39491d02530_0_735"/>
            <p:cNvSpPr/>
            <p:nvPr/>
          </p:nvSpPr>
          <p:spPr>
            <a:xfrm>
              <a:off x="7270678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g39491d02530_0_735"/>
            <p:cNvSpPr/>
            <p:nvPr/>
          </p:nvSpPr>
          <p:spPr>
            <a:xfrm>
              <a:off x="7212585" y="3108245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g39491d02530_0_735"/>
            <p:cNvSpPr/>
            <p:nvPr/>
          </p:nvSpPr>
          <p:spPr>
            <a:xfrm>
              <a:off x="7096446" y="2992204"/>
              <a:ext cx="34827" cy="34779"/>
            </a:xfrm>
            <a:custGeom>
              <a:rect b="b" l="l" r="r" t="t"/>
              <a:pathLst>
                <a:path extrusionOk="0" h="34779" w="34827">
                  <a:moveTo>
                    <a:pt x="7693" y="31796"/>
                  </a:moveTo>
                  <a:cubicBezTo>
                    <a:pt x="10490" y="33660"/>
                    <a:pt x="13847" y="34780"/>
                    <a:pt x="17437" y="34780"/>
                  </a:cubicBezTo>
                  <a:cubicBezTo>
                    <a:pt x="22239" y="34780"/>
                    <a:pt x="26575" y="32821"/>
                    <a:pt x="29746" y="29698"/>
                  </a:cubicBezTo>
                  <a:cubicBezTo>
                    <a:pt x="32916" y="26528"/>
                    <a:pt x="34828" y="22192"/>
                    <a:pt x="34828" y="17390"/>
                  </a:cubicBezTo>
                  <a:cubicBezTo>
                    <a:pt x="34828" y="12588"/>
                    <a:pt x="32870" y="8205"/>
                    <a:pt x="29746" y="5082"/>
                  </a:cubicBezTo>
                  <a:cubicBezTo>
                    <a:pt x="26575" y="1912"/>
                    <a:pt x="2223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357"/>
                    <a:pt x="3077" y="28672"/>
                    <a:pt x="7693" y="317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g39491d02530_0_735"/>
            <p:cNvSpPr/>
            <p:nvPr/>
          </p:nvSpPr>
          <p:spPr>
            <a:xfrm>
              <a:off x="6980307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g39491d02530_0_735"/>
            <p:cNvSpPr/>
            <p:nvPr/>
          </p:nvSpPr>
          <p:spPr>
            <a:xfrm>
              <a:off x="6922214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g39491d02530_0_735"/>
            <p:cNvSpPr/>
            <p:nvPr/>
          </p:nvSpPr>
          <p:spPr>
            <a:xfrm>
              <a:off x="7038353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6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g39491d02530_0_735"/>
            <p:cNvSpPr/>
            <p:nvPr/>
          </p:nvSpPr>
          <p:spPr>
            <a:xfrm>
              <a:off x="6922214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g39491d02530_0_735"/>
            <p:cNvSpPr/>
            <p:nvPr/>
          </p:nvSpPr>
          <p:spPr>
            <a:xfrm>
              <a:off x="7038353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g39491d02530_0_735"/>
            <p:cNvSpPr/>
            <p:nvPr/>
          </p:nvSpPr>
          <p:spPr>
            <a:xfrm>
              <a:off x="6922214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2"/>
                    <a:pt x="27089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g39491d02530_0_735"/>
            <p:cNvSpPr/>
            <p:nvPr/>
          </p:nvSpPr>
          <p:spPr>
            <a:xfrm>
              <a:off x="7038399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g39491d02530_0_735"/>
            <p:cNvSpPr/>
            <p:nvPr/>
          </p:nvSpPr>
          <p:spPr>
            <a:xfrm>
              <a:off x="6980307" y="3108245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g39491d02530_0_735"/>
          <p:cNvGrpSpPr/>
          <p:nvPr/>
        </p:nvGrpSpPr>
        <p:grpSpPr>
          <a:xfrm rot="5400000">
            <a:off x="2548938" y="2358363"/>
            <a:ext cx="1538450" cy="4031823"/>
            <a:chOff x="8076377" y="1877348"/>
            <a:chExt cx="541765" cy="1419806"/>
          </a:xfrm>
        </p:grpSpPr>
        <p:sp>
          <p:nvSpPr>
            <p:cNvPr id="56" name="Google Shape;56;g39491d02530_0_735"/>
            <p:cNvSpPr/>
            <p:nvPr/>
          </p:nvSpPr>
          <p:spPr>
            <a:xfrm>
              <a:off x="8600705" y="2503146"/>
              <a:ext cx="17436" cy="168116"/>
            </a:xfrm>
            <a:custGeom>
              <a:rect b="b" l="l" r="r" t="t"/>
              <a:pathLst>
                <a:path extrusionOk="0" h="168116" w="17436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g39491d02530_0_735"/>
            <p:cNvSpPr/>
            <p:nvPr/>
          </p:nvSpPr>
          <p:spPr>
            <a:xfrm>
              <a:off x="8569840" y="2442165"/>
              <a:ext cx="48301" cy="290078"/>
            </a:xfrm>
            <a:custGeom>
              <a:rect b="b" l="l" r="r" t="t"/>
              <a:pathLst>
                <a:path extrusionOk="0" h="290078" w="48301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g39491d02530_0_735"/>
            <p:cNvSpPr/>
            <p:nvPr/>
          </p:nvSpPr>
          <p:spPr>
            <a:xfrm>
              <a:off x="8538929" y="2394938"/>
              <a:ext cx="79166" cy="384439"/>
            </a:xfrm>
            <a:custGeom>
              <a:rect b="b" l="l" r="r" t="t"/>
              <a:pathLst>
                <a:path extrusionOk="0" h="384439" w="79166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g39491d02530_0_735"/>
            <p:cNvSpPr/>
            <p:nvPr/>
          </p:nvSpPr>
          <p:spPr>
            <a:xfrm>
              <a:off x="8508204" y="2353165"/>
              <a:ext cx="109938" cy="468078"/>
            </a:xfrm>
            <a:custGeom>
              <a:rect b="b" l="l" r="r" t="t"/>
              <a:pathLst>
                <a:path extrusionOk="0" h="468078" w="109938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g39491d02530_0_735"/>
            <p:cNvSpPr/>
            <p:nvPr/>
          </p:nvSpPr>
          <p:spPr>
            <a:xfrm>
              <a:off x="8477293" y="2314470"/>
              <a:ext cx="140849" cy="545469"/>
            </a:xfrm>
            <a:custGeom>
              <a:rect b="b" l="l" r="r" t="t"/>
              <a:pathLst>
                <a:path extrusionOk="0" h="545469" w="140849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g39491d02530_0_735"/>
            <p:cNvSpPr/>
            <p:nvPr/>
          </p:nvSpPr>
          <p:spPr>
            <a:xfrm>
              <a:off x="8446428" y="2277266"/>
              <a:ext cx="171714" cy="619877"/>
            </a:xfrm>
            <a:custGeom>
              <a:rect b="b" l="l" r="r" t="t"/>
              <a:pathLst>
                <a:path extrusionOk="0" h="619877" w="171714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g39491d02530_0_735"/>
            <p:cNvSpPr/>
            <p:nvPr/>
          </p:nvSpPr>
          <p:spPr>
            <a:xfrm>
              <a:off x="8415656" y="2241274"/>
              <a:ext cx="202485" cy="691860"/>
            </a:xfrm>
            <a:custGeom>
              <a:rect b="b" l="l" r="r" t="t"/>
              <a:pathLst>
                <a:path extrusionOk="0" h="691860" w="202485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g39491d02530_0_735"/>
            <p:cNvSpPr/>
            <p:nvPr/>
          </p:nvSpPr>
          <p:spPr>
            <a:xfrm>
              <a:off x="8384745" y="2206355"/>
              <a:ext cx="233396" cy="761699"/>
            </a:xfrm>
            <a:custGeom>
              <a:rect b="b" l="l" r="r" t="t"/>
              <a:pathLst>
                <a:path extrusionOk="0" h="761699" w="233396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g39491d02530_0_735"/>
            <p:cNvSpPr/>
            <p:nvPr/>
          </p:nvSpPr>
          <p:spPr>
            <a:xfrm>
              <a:off x="8353974" y="2171948"/>
              <a:ext cx="264121" cy="830512"/>
            </a:xfrm>
            <a:custGeom>
              <a:rect b="b" l="l" r="r" t="t"/>
              <a:pathLst>
                <a:path extrusionOk="0" h="830512" w="264121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g39491d02530_0_735"/>
            <p:cNvSpPr/>
            <p:nvPr/>
          </p:nvSpPr>
          <p:spPr>
            <a:xfrm>
              <a:off x="8323109" y="2138241"/>
              <a:ext cx="295033" cy="897927"/>
            </a:xfrm>
            <a:custGeom>
              <a:rect b="b" l="l" r="r" t="t"/>
              <a:pathLst>
                <a:path extrusionOk="0" h="897927" w="295033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g39491d02530_0_735"/>
            <p:cNvSpPr/>
            <p:nvPr/>
          </p:nvSpPr>
          <p:spPr>
            <a:xfrm>
              <a:off x="8292244" y="2104767"/>
              <a:ext cx="325897" cy="964875"/>
            </a:xfrm>
            <a:custGeom>
              <a:rect b="b" l="l" r="r" t="t"/>
              <a:pathLst>
                <a:path extrusionOk="0" h="964875" w="325897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g39491d02530_0_735"/>
            <p:cNvSpPr/>
            <p:nvPr/>
          </p:nvSpPr>
          <p:spPr>
            <a:xfrm>
              <a:off x="8261473" y="2071526"/>
              <a:ext cx="356669" cy="1031264"/>
            </a:xfrm>
            <a:custGeom>
              <a:rect b="b" l="l" r="r" t="t"/>
              <a:pathLst>
                <a:path extrusionOk="0" h="1031264" w="356669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g39491d02530_0_735"/>
            <p:cNvSpPr/>
            <p:nvPr/>
          </p:nvSpPr>
          <p:spPr>
            <a:xfrm>
              <a:off x="8230561" y="2038798"/>
              <a:ext cx="387580" cy="1096813"/>
            </a:xfrm>
            <a:custGeom>
              <a:rect b="b" l="l" r="r" t="t"/>
              <a:pathLst>
                <a:path extrusionOk="0" h="1096813" w="38758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g39491d02530_0_735"/>
            <p:cNvSpPr/>
            <p:nvPr/>
          </p:nvSpPr>
          <p:spPr>
            <a:xfrm>
              <a:off x="8199696" y="2006116"/>
              <a:ext cx="418445" cy="1162176"/>
            </a:xfrm>
            <a:custGeom>
              <a:rect b="b" l="l" r="r" t="t"/>
              <a:pathLst>
                <a:path extrusionOk="0" h="1162176" w="418445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g39491d02530_0_735"/>
            <p:cNvSpPr/>
            <p:nvPr/>
          </p:nvSpPr>
          <p:spPr>
            <a:xfrm>
              <a:off x="8168925" y="1973761"/>
              <a:ext cx="449217" cy="1226887"/>
            </a:xfrm>
            <a:custGeom>
              <a:rect b="b" l="l" r="r" t="t"/>
              <a:pathLst>
                <a:path extrusionOk="0" h="1226887" w="449217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g39491d02530_0_735"/>
            <p:cNvSpPr/>
            <p:nvPr/>
          </p:nvSpPr>
          <p:spPr>
            <a:xfrm>
              <a:off x="8138061" y="1941545"/>
              <a:ext cx="480081" cy="1291317"/>
            </a:xfrm>
            <a:custGeom>
              <a:rect b="b" l="l" r="r" t="t"/>
              <a:pathLst>
                <a:path extrusionOk="0" h="1291317" w="480081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g39491d02530_0_735"/>
            <p:cNvSpPr/>
            <p:nvPr/>
          </p:nvSpPr>
          <p:spPr>
            <a:xfrm>
              <a:off x="8107289" y="1909284"/>
              <a:ext cx="510852" cy="1355841"/>
            </a:xfrm>
            <a:custGeom>
              <a:rect b="b" l="l" r="r" t="t"/>
              <a:pathLst>
                <a:path extrusionOk="0" h="1355841" w="510852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g39491d02530_0_735"/>
            <p:cNvSpPr/>
            <p:nvPr/>
          </p:nvSpPr>
          <p:spPr>
            <a:xfrm>
              <a:off x="8076377" y="1877348"/>
              <a:ext cx="541764" cy="1419806"/>
            </a:xfrm>
            <a:custGeom>
              <a:rect b="b" l="l" r="r" t="t"/>
              <a:pathLst>
                <a:path extrusionOk="0" h="1419806" w="541764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g39491d02530_0_735"/>
          <p:cNvSpPr txBox="1"/>
          <p:nvPr>
            <p:ph type="ctrTitle"/>
          </p:nvPr>
        </p:nvSpPr>
        <p:spPr>
          <a:xfrm>
            <a:off x="4693650" y="1025075"/>
            <a:ext cx="37350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75" name="Google Shape;75;g39491d02530_0_735"/>
          <p:cNvSpPr txBox="1"/>
          <p:nvPr>
            <p:ph idx="1" type="subTitle"/>
          </p:nvPr>
        </p:nvSpPr>
        <p:spPr>
          <a:xfrm>
            <a:off x="4693874" y="3345175"/>
            <a:ext cx="37350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6" name="Google Shape;76;g39491d02530_0_735"/>
          <p:cNvSpPr/>
          <p:nvPr>
            <p:ph idx="2" type="pic"/>
          </p:nvPr>
        </p:nvSpPr>
        <p:spPr>
          <a:xfrm>
            <a:off x="532125" y="702140"/>
            <a:ext cx="3735000" cy="37392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buildings">
  <p:cSld name="Title with building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uilding, outdoor, stone, curb&#10;&#10;Description automatically generated" id="155" name="Google Shape;155;p51"/>
          <p:cNvPicPr preferRelativeResize="0"/>
          <p:nvPr/>
        </p:nvPicPr>
        <p:blipFill rotWithShape="1">
          <a:blip r:embed="rId2">
            <a:alphaModFix/>
          </a:blip>
          <a:srcRect b="0" l="0" r="0" t="15587"/>
          <a:stretch/>
        </p:blipFill>
        <p:spPr>
          <a:xfrm>
            <a:off x="0" y="0"/>
            <a:ext cx="9137478" cy="514862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1"/>
          <p:cNvSpPr/>
          <p:nvPr/>
        </p:nvSpPr>
        <p:spPr>
          <a:xfrm>
            <a:off x="0" y="1638945"/>
            <a:ext cx="9144000" cy="275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company name&#10;&#10;Description automatically generated" id="157" name="Google Shape;15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0" y="1828183"/>
            <a:ext cx="1286205" cy="131635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1"/>
          <p:cNvSpPr txBox="1"/>
          <p:nvPr>
            <p:ph type="ctrTitle"/>
          </p:nvPr>
        </p:nvSpPr>
        <p:spPr>
          <a:xfrm>
            <a:off x="1842448" y="1808106"/>
            <a:ext cx="68349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51"/>
          <p:cNvSpPr txBox="1"/>
          <p:nvPr>
            <p:ph idx="1" type="subTitle"/>
          </p:nvPr>
        </p:nvSpPr>
        <p:spPr>
          <a:xfrm>
            <a:off x="1842446" y="3178744"/>
            <a:ext cx="68349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0" name="Google Shape;160;p51"/>
          <p:cNvSpPr txBox="1"/>
          <p:nvPr>
            <p:ph idx="2" type="body"/>
          </p:nvPr>
        </p:nvSpPr>
        <p:spPr>
          <a:xfrm>
            <a:off x="1865782" y="3703938"/>
            <a:ext cx="683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Text&#10;&#10;Description automatically generated" id="161" name="Google Shape;16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3560" y="4829878"/>
            <a:ext cx="1753722" cy="249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2"/>
          <p:cNvSpPr txBox="1"/>
          <p:nvPr>
            <p:ph type="title"/>
          </p:nvPr>
        </p:nvSpPr>
        <p:spPr>
          <a:xfrm>
            <a:off x="2511376" y="273844"/>
            <a:ext cx="542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52"/>
          <p:cNvSpPr txBox="1"/>
          <p:nvPr>
            <p:ph idx="1" type="body"/>
          </p:nvPr>
        </p:nvSpPr>
        <p:spPr>
          <a:xfrm>
            <a:off x="2511376" y="1369219"/>
            <a:ext cx="542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AutoNum type="arabicPeriod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52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52"/>
          <p:cNvPicPr preferRelativeResize="0"/>
          <p:nvPr/>
        </p:nvPicPr>
        <p:blipFill rotWithShape="1">
          <a:blip r:embed="rId2">
            <a:alphaModFix/>
          </a:blip>
          <a:srcRect b="0" l="3218" r="13614" t="0"/>
          <a:stretch/>
        </p:blipFill>
        <p:spPr>
          <a:xfrm>
            <a:off x="-130397" y="0"/>
            <a:ext cx="237615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(clouds)">
  <p:cSld name="Table of Contents (clouds)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3"/>
          <p:cNvSpPr txBox="1"/>
          <p:nvPr>
            <p:ph type="title"/>
          </p:nvPr>
        </p:nvSpPr>
        <p:spPr>
          <a:xfrm>
            <a:off x="2559672" y="273844"/>
            <a:ext cx="542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53"/>
          <p:cNvSpPr txBox="1"/>
          <p:nvPr>
            <p:ph idx="1" type="body"/>
          </p:nvPr>
        </p:nvSpPr>
        <p:spPr>
          <a:xfrm>
            <a:off x="2559672" y="1369219"/>
            <a:ext cx="542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AutoNum type="arabicPeriod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AutoNum type="arabicPeriod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53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lue sky with white clouds&#10;&#10;Description automatically generated with medium confidence" id="171" name="Google Shape;171;p53"/>
          <p:cNvPicPr preferRelativeResize="0"/>
          <p:nvPr/>
        </p:nvPicPr>
        <p:blipFill rotWithShape="1">
          <a:blip r:embed="rId2">
            <a:alphaModFix/>
          </a:blip>
          <a:srcRect b="0" l="0" r="71955" t="0"/>
          <a:stretch/>
        </p:blipFill>
        <p:spPr>
          <a:xfrm>
            <a:off x="0" y="0"/>
            <a:ext cx="21636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Speaker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4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54"/>
          <p:cNvSpPr/>
          <p:nvPr>
            <p:ph idx="2" type="pic"/>
          </p:nvPr>
        </p:nvSpPr>
        <p:spPr>
          <a:xfrm>
            <a:off x="900256" y="1359030"/>
            <a:ext cx="1935000" cy="193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6" name="Google Shape;176;p54"/>
          <p:cNvSpPr/>
          <p:nvPr>
            <p:ph idx="3" type="pic"/>
          </p:nvPr>
        </p:nvSpPr>
        <p:spPr>
          <a:xfrm>
            <a:off x="3491865" y="1370431"/>
            <a:ext cx="1935000" cy="193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7" name="Google Shape;177;p54"/>
          <p:cNvSpPr/>
          <p:nvPr>
            <p:ph idx="4" type="pic"/>
          </p:nvPr>
        </p:nvSpPr>
        <p:spPr>
          <a:xfrm>
            <a:off x="6083474" y="1353199"/>
            <a:ext cx="1935000" cy="1936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8" name="Google Shape;178;p54"/>
          <p:cNvSpPr txBox="1"/>
          <p:nvPr>
            <p:ph idx="1" type="body"/>
          </p:nvPr>
        </p:nvSpPr>
        <p:spPr>
          <a:xfrm>
            <a:off x="474785" y="3443784"/>
            <a:ext cx="27393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54"/>
          <p:cNvSpPr txBox="1"/>
          <p:nvPr>
            <p:ph idx="5" type="body"/>
          </p:nvPr>
        </p:nvSpPr>
        <p:spPr>
          <a:xfrm>
            <a:off x="3089766" y="3434918"/>
            <a:ext cx="27393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p54"/>
          <p:cNvSpPr txBox="1"/>
          <p:nvPr>
            <p:ph idx="6" type="body"/>
          </p:nvPr>
        </p:nvSpPr>
        <p:spPr>
          <a:xfrm>
            <a:off x="5681375" y="3434918"/>
            <a:ext cx="27393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54"/>
          <p:cNvSpPr txBox="1"/>
          <p:nvPr>
            <p:ph idx="7" type="body"/>
          </p:nvPr>
        </p:nvSpPr>
        <p:spPr>
          <a:xfrm>
            <a:off x="5829029" y="3800163"/>
            <a:ext cx="24927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0" sz="17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54"/>
          <p:cNvSpPr txBox="1"/>
          <p:nvPr>
            <p:ph idx="8" type="body"/>
          </p:nvPr>
        </p:nvSpPr>
        <p:spPr>
          <a:xfrm>
            <a:off x="3214048" y="3793539"/>
            <a:ext cx="24927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0" sz="17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54"/>
          <p:cNvSpPr txBox="1"/>
          <p:nvPr>
            <p:ph idx="9" type="body"/>
          </p:nvPr>
        </p:nvSpPr>
        <p:spPr>
          <a:xfrm>
            <a:off x="597073" y="3800466"/>
            <a:ext cx="24927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0" sz="17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Logo, company name&#10;&#10;Description automatically generated" id="184" name="Google Shape;18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(Sky)">
  <p:cSld name="Section Break (Sky)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5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189" name="Google Shape;18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55"/>
          <p:cNvCxnSpPr/>
          <p:nvPr/>
        </p:nvCxnSpPr>
        <p:spPr>
          <a:xfrm>
            <a:off x="1484196" y="2118815"/>
            <a:ext cx="0" cy="3024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" name="Google Shape;191;p55"/>
          <p:cNvSpPr txBox="1"/>
          <p:nvPr>
            <p:ph type="title"/>
          </p:nvPr>
        </p:nvSpPr>
        <p:spPr>
          <a:xfrm>
            <a:off x="1617204" y="2114904"/>
            <a:ext cx="7021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55"/>
          <p:cNvSpPr txBox="1"/>
          <p:nvPr>
            <p:ph idx="1" type="body"/>
          </p:nvPr>
        </p:nvSpPr>
        <p:spPr>
          <a:xfrm>
            <a:off x="1617263" y="2885114"/>
            <a:ext cx="70218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(Ocean)">
  <p:cSld name="Section Break (Ocean)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6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196" name="Google Shape;19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56"/>
          <p:cNvCxnSpPr/>
          <p:nvPr/>
        </p:nvCxnSpPr>
        <p:spPr>
          <a:xfrm>
            <a:off x="1484196" y="2118815"/>
            <a:ext cx="0" cy="3024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56"/>
          <p:cNvSpPr txBox="1"/>
          <p:nvPr>
            <p:ph type="title"/>
          </p:nvPr>
        </p:nvSpPr>
        <p:spPr>
          <a:xfrm>
            <a:off x="1617204" y="2114904"/>
            <a:ext cx="7021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56"/>
          <p:cNvSpPr txBox="1"/>
          <p:nvPr>
            <p:ph idx="1" type="body"/>
          </p:nvPr>
        </p:nvSpPr>
        <p:spPr>
          <a:xfrm>
            <a:off x="1617263" y="2885114"/>
            <a:ext cx="70218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Break (Grass)">
  <p:cSld name="1_Section Break (Grass)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7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203" name="Google Shape;20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57"/>
          <p:cNvCxnSpPr/>
          <p:nvPr/>
        </p:nvCxnSpPr>
        <p:spPr>
          <a:xfrm>
            <a:off x="1484196" y="2118815"/>
            <a:ext cx="0" cy="3024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p57"/>
          <p:cNvSpPr txBox="1"/>
          <p:nvPr>
            <p:ph type="title"/>
          </p:nvPr>
        </p:nvSpPr>
        <p:spPr>
          <a:xfrm>
            <a:off x="1617204" y="2114904"/>
            <a:ext cx="7021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57"/>
          <p:cNvSpPr txBox="1"/>
          <p:nvPr>
            <p:ph idx="1" type="body"/>
          </p:nvPr>
        </p:nvSpPr>
        <p:spPr>
          <a:xfrm>
            <a:off x="1617263" y="2885114"/>
            <a:ext cx="70218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(Slate)">
  <p:cSld name="Section Break (Slate)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8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210" name="Google Shape;21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58"/>
          <p:cNvCxnSpPr/>
          <p:nvPr/>
        </p:nvCxnSpPr>
        <p:spPr>
          <a:xfrm>
            <a:off x="1484196" y="2118815"/>
            <a:ext cx="0" cy="3024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58"/>
          <p:cNvSpPr txBox="1"/>
          <p:nvPr>
            <p:ph type="title"/>
          </p:nvPr>
        </p:nvSpPr>
        <p:spPr>
          <a:xfrm>
            <a:off x="1617204" y="2114904"/>
            <a:ext cx="7021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58"/>
          <p:cNvSpPr txBox="1"/>
          <p:nvPr>
            <p:ph idx="1" type="body"/>
          </p:nvPr>
        </p:nvSpPr>
        <p:spPr>
          <a:xfrm>
            <a:off x="1617263" y="2885114"/>
            <a:ext cx="70218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(Sunshine)">
  <p:cSld name="Section Break (Sunshine)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9"/>
          <p:cNvSpPr txBox="1"/>
          <p:nvPr>
            <p:ph type="title"/>
          </p:nvPr>
        </p:nvSpPr>
        <p:spPr>
          <a:xfrm>
            <a:off x="1617204" y="2114904"/>
            <a:ext cx="68685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pen Sans"/>
              <a:buNone/>
              <a:defRPr sz="5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59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218" name="Google Shape;21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9"/>
          <p:cNvSpPr txBox="1"/>
          <p:nvPr>
            <p:ph idx="1" type="body"/>
          </p:nvPr>
        </p:nvSpPr>
        <p:spPr>
          <a:xfrm>
            <a:off x="1617204" y="2906974"/>
            <a:ext cx="68685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20" name="Google Shape;220;p59"/>
          <p:cNvCxnSpPr/>
          <p:nvPr/>
        </p:nvCxnSpPr>
        <p:spPr>
          <a:xfrm>
            <a:off x="1484196" y="2118815"/>
            <a:ext cx="0" cy="3024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">
  <p:cSld name="One Conten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0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60"/>
          <p:cNvSpPr txBox="1"/>
          <p:nvPr>
            <p:ph idx="1" type="body"/>
          </p:nvPr>
        </p:nvSpPr>
        <p:spPr>
          <a:xfrm>
            <a:off x="623888" y="1463722"/>
            <a:ext cx="7886700" cy="3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4" name="Google Shape;224;p60"/>
          <p:cNvSpPr/>
          <p:nvPr/>
        </p:nvSpPr>
        <p:spPr>
          <a:xfrm>
            <a:off x="0" y="-1"/>
            <a:ext cx="9144000" cy="126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60"/>
          <p:cNvSpPr txBox="1"/>
          <p:nvPr>
            <p:ph idx="2" type="body"/>
          </p:nvPr>
        </p:nvSpPr>
        <p:spPr>
          <a:xfrm>
            <a:off x="629841" y="4663586"/>
            <a:ext cx="7223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Only">
  <p:cSld name="14_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3328937" y="4615448"/>
            <a:ext cx="4340405" cy="3597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r">
              <a:lnSpc>
                <a:spcPct val="131111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8"/>
          <p:cNvSpPr/>
          <p:nvPr>
            <p:ph idx="2" type="pic"/>
          </p:nvPr>
        </p:nvSpPr>
        <p:spPr>
          <a:xfrm>
            <a:off x="1787526" y="1100668"/>
            <a:ext cx="5881307" cy="340449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3773" y="182257"/>
            <a:ext cx="909128" cy="316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-59764" y="3267600"/>
            <a:ext cx="9282357" cy="2092872"/>
          </a:xfrm>
          <a:custGeom>
            <a:rect b="b" l="l" r="r" t="t"/>
            <a:pathLst>
              <a:path extrusionOk="0" h="2092872" w="9216726">
                <a:moveTo>
                  <a:pt x="0" y="0"/>
                </a:moveTo>
                <a:lnTo>
                  <a:pt x="1695764" y="1411802"/>
                </a:lnTo>
                <a:lnTo>
                  <a:pt x="9209631" y="950660"/>
                </a:lnTo>
                <a:lnTo>
                  <a:pt x="9216726" y="2057400"/>
                </a:lnTo>
                <a:lnTo>
                  <a:pt x="35476" y="2092872"/>
                </a:lnTo>
                <a:lnTo>
                  <a:pt x="0" y="0"/>
                </a:lnTo>
                <a:close/>
              </a:path>
            </a:pathLst>
          </a:custGeom>
          <a:solidFill>
            <a:srgbClr val="1630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 txBox="1"/>
          <p:nvPr>
            <p:ph type="title"/>
          </p:nvPr>
        </p:nvSpPr>
        <p:spPr>
          <a:xfrm>
            <a:off x="1790166" y="172135"/>
            <a:ext cx="5034841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rmAutofit/>
          </a:bodyPr>
          <a:lstStyle>
            <a:lvl1pPr lv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0" sz="2800">
                <a:solidFill>
                  <a:srgbClr val="1F49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/>
          <p:nvPr/>
        </p:nvSpPr>
        <p:spPr>
          <a:xfrm>
            <a:off x="-91105" y="41641"/>
            <a:ext cx="1707181" cy="4410830"/>
          </a:xfrm>
          <a:custGeom>
            <a:rect b="b" l="l" r="r" t="t"/>
            <a:pathLst>
              <a:path extrusionOk="0" h="4462500" w="1707181">
                <a:moveTo>
                  <a:pt x="13880" y="0"/>
                </a:moveTo>
                <a:lnTo>
                  <a:pt x="1707181" y="1401905"/>
                </a:lnTo>
                <a:lnTo>
                  <a:pt x="1707181" y="4462500"/>
                </a:lnTo>
                <a:lnTo>
                  <a:pt x="0" y="3053655"/>
                </a:lnTo>
                <a:cubicBezTo>
                  <a:pt x="4627" y="2035770"/>
                  <a:pt x="9253" y="1017885"/>
                  <a:pt x="13880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/>
          <p:nvPr/>
        </p:nvSpPr>
        <p:spPr>
          <a:xfrm>
            <a:off x="7820026" y="988786"/>
            <a:ext cx="1346654" cy="3143250"/>
          </a:xfrm>
          <a:custGeom>
            <a:rect b="b" l="l" r="r" t="t"/>
            <a:pathLst>
              <a:path extrusionOk="0" h="3120572" w="1401536">
                <a:moveTo>
                  <a:pt x="1397000" y="81643"/>
                </a:moveTo>
                <a:lnTo>
                  <a:pt x="1401536" y="3038929"/>
                </a:lnTo>
                <a:lnTo>
                  <a:pt x="0" y="3120572"/>
                </a:lnTo>
                <a:lnTo>
                  <a:pt x="0" y="90715"/>
                </a:lnTo>
                <a:lnTo>
                  <a:pt x="1397000" y="0"/>
                </a:lnTo>
                <a:lnTo>
                  <a:pt x="1397000" y="8164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Ocean)">
  <p:cSld name="Title and Content (Ocean)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1"/>
          <p:cNvSpPr txBox="1"/>
          <p:nvPr>
            <p:ph idx="12" type="sldNum"/>
          </p:nvPr>
        </p:nvSpPr>
        <p:spPr>
          <a:xfrm>
            <a:off x="139954" y="4731763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230" name="Google Shape;23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p6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ky)">
  <p:cSld name="Title and Content (Sky)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2"/>
          <p:cNvSpPr txBox="1"/>
          <p:nvPr>
            <p:ph idx="12" type="sldNum"/>
          </p:nvPr>
        </p:nvSpPr>
        <p:spPr>
          <a:xfrm>
            <a:off x="139954" y="4742314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236" name="Google Shape;23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6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Boxes">
  <p:cSld name="2 Content Boxe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63"/>
          <p:cNvSpPr txBox="1"/>
          <p:nvPr>
            <p:ph idx="1" type="body"/>
          </p:nvPr>
        </p:nvSpPr>
        <p:spPr>
          <a:xfrm>
            <a:off x="628650" y="1369219"/>
            <a:ext cx="3737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63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63"/>
          <p:cNvSpPr txBox="1"/>
          <p:nvPr>
            <p:ph idx="2" type="body"/>
          </p:nvPr>
        </p:nvSpPr>
        <p:spPr>
          <a:xfrm>
            <a:off x="4657299" y="1369219"/>
            <a:ext cx="3737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xt boxes">
  <p:cSld name="2 text boxe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4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64"/>
          <p:cNvSpPr txBox="1"/>
          <p:nvPr>
            <p:ph idx="1" type="body"/>
          </p:nvPr>
        </p:nvSpPr>
        <p:spPr>
          <a:xfrm>
            <a:off x="623888" y="1443250"/>
            <a:ext cx="3572700" cy="31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7" name="Google Shape;247;p64"/>
          <p:cNvSpPr txBox="1"/>
          <p:nvPr>
            <p:ph idx="2" type="body"/>
          </p:nvPr>
        </p:nvSpPr>
        <p:spPr>
          <a:xfrm>
            <a:off x="4572000" y="1443250"/>
            <a:ext cx="3938700" cy="31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64"/>
          <p:cNvSpPr/>
          <p:nvPr/>
        </p:nvSpPr>
        <p:spPr>
          <a:xfrm>
            <a:off x="0" y="-1"/>
            <a:ext cx="9144000" cy="126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7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ith text">
  <p:cSld name="Image with 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2" name="Google Shape;252;p65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65"/>
          <p:cNvSpPr/>
          <p:nvPr>
            <p:ph idx="2" type="pic"/>
          </p:nvPr>
        </p:nvSpPr>
        <p:spPr>
          <a:xfrm>
            <a:off x="629841" y="1268016"/>
            <a:ext cx="3885000" cy="33744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65"/>
          <p:cNvSpPr txBox="1"/>
          <p:nvPr>
            <p:ph idx="1" type="body"/>
          </p:nvPr>
        </p:nvSpPr>
        <p:spPr>
          <a:xfrm>
            <a:off x="4615504" y="1268016"/>
            <a:ext cx="3948000" cy="3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image (Ocean)">
  <p:cSld name="Text with image (Ocean)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6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66"/>
          <p:cNvSpPr/>
          <p:nvPr>
            <p:ph idx="2" type="pic"/>
          </p:nvPr>
        </p:nvSpPr>
        <p:spPr>
          <a:xfrm>
            <a:off x="4852908" y="1453520"/>
            <a:ext cx="3427800" cy="32991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66"/>
          <p:cNvSpPr/>
          <p:nvPr/>
        </p:nvSpPr>
        <p:spPr>
          <a:xfrm>
            <a:off x="0" y="-1"/>
            <a:ext cx="9144000" cy="126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6"/>
          <p:cNvSpPr txBox="1"/>
          <p:nvPr>
            <p:ph idx="1" type="body"/>
          </p:nvPr>
        </p:nvSpPr>
        <p:spPr>
          <a:xfrm>
            <a:off x="623888" y="1453486"/>
            <a:ext cx="3948000" cy="3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0" name="Google Shape;260;p6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text">
  <p:cSld name="Chart with 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p67"/>
          <p:cNvSpPr txBox="1"/>
          <p:nvPr>
            <p:ph idx="1" type="body"/>
          </p:nvPr>
        </p:nvSpPr>
        <p:spPr>
          <a:xfrm>
            <a:off x="4629150" y="1260872"/>
            <a:ext cx="38874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4" name="Google Shape;264;p67"/>
          <p:cNvSpPr txBox="1"/>
          <p:nvPr>
            <p:ph idx="2" type="body"/>
          </p:nvPr>
        </p:nvSpPr>
        <p:spPr>
          <a:xfrm>
            <a:off x="4629150" y="1690352"/>
            <a:ext cx="3887400" cy="29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5" name="Google Shape;265;p67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7"/>
          <p:cNvSpPr/>
          <p:nvPr>
            <p:ph idx="3" type="chart"/>
          </p:nvPr>
        </p:nvSpPr>
        <p:spPr>
          <a:xfrm>
            <a:off x="629841" y="1268016"/>
            <a:ext cx="3885000" cy="3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7" name="Google Shape;267;p67"/>
          <p:cNvSpPr txBox="1"/>
          <p:nvPr>
            <p:ph idx="4" type="body"/>
          </p:nvPr>
        </p:nvSpPr>
        <p:spPr>
          <a:xfrm>
            <a:off x="629841" y="4661082"/>
            <a:ext cx="3885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chart (Ocean)">
  <p:cSld name="Text with chart (Ocean)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8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68"/>
          <p:cNvSpPr txBox="1"/>
          <p:nvPr>
            <p:ph idx="1" type="body"/>
          </p:nvPr>
        </p:nvSpPr>
        <p:spPr>
          <a:xfrm>
            <a:off x="623888" y="1891104"/>
            <a:ext cx="3948000" cy="27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1" name="Google Shape;271;p68"/>
          <p:cNvSpPr/>
          <p:nvPr>
            <p:ph idx="2" type="chart"/>
          </p:nvPr>
        </p:nvSpPr>
        <p:spPr>
          <a:xfrm>
            <a:off x="4693106" y="1494996"/>
            <a:ext cx="37209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2" name="Google Shape;272;p68"/>
          <p:cNvSpPr txBox="1"/>
          <p:nvPr>
            <p:ph idx="3" type="body"/>
          </p:nvPr>
        </p:nvSpPr>
        <p:spPr>
          <a:xfrm>
            <a:off x="623888" y="1494996"/>
            <a:ext cx="3948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3" name="Google Shape;273;p68"/>
          <p:cNvSpPr/>
          <p:nvPr/>
        </p:nvSpPr>
        <p:spPr>
          <a:xfrm>
            <a:off x="0" y="-1"/>
            <a:ext cx="9144000" cy="126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5" name="Google Shape;275;p68"/>
          <p:cNvSpPr txBox="1"/>
          <p:nvPr>
            <p:ph idx="4" type="body"/>
          </p:nvPr>
        </p:nvSpPr>
        <p:spPr>
          <a:xfrm>
            <a:off x="4693106" y="4609560"/>
            <a:ext cx="3720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>
  <p:cSld name="3 images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9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69"/>
          <p:cNvSpPr/>
          <p:nvPr>
            <p:ph idx="2" type="pic"/>
          </p:nvPr>
        </p:nvSpPr>
        <p:spPr>
          <a:xfrm>
            <a:off x="623888" y="1811737"/>
            <a:ext cx="2368500" cy="250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69"/>
          <p:cNvSpPr/>
          <p:nvPr>
            <p:ph idx="3" type="pic"/>
          </p:nvPr>
        </p:nvSpPr>
        <p:spPr>
          <a:xfrm>
            <a:off x="3311810" y="1811737"/>
            <a:ext cx="2368500" cy="250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69"/>
          <p:cNvSpPr/>
          <p:nvPr>
            <p:ph idx="4" type="pic"/>
          </p:nvPr>
        </p:nvSpPr>
        <p:spPr>
          <a:xfrm>
            <a:off x="5997217" y="1811737"/>
            <a:ext cx="2349900" cy="250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69"/>
          <p:cNvSpPr txBox="1"/>
          <p:nvPr>
            <p:ph idx="1" type="body"/>
          </p:nvPr>
        </p:nvSpPr>
        <p:spPr>
          <a:xfrm>
            <a:off x="614767" y="1375933"/>
            <a:ext cx="2368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69"/>
          <p:cNvSpPr txBox="1"/>
          <p:nvPr>
            <p:ph idx="5" type="body"/>
          </p:nvPr>
        </p:nvSpPr>
        <p:spPr>
          <a:xfrm>
            <a:off x="3311810" y="1375933"/>
            <a:ext cx="2368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3" name="Google Shape;283;p69"/>
          <p:cNvSpPr txBox="1"/>
          <p:nvPr>
            <p:ph idx="6" type="body"/>
          </p:nvPr>
        </p:nvSpPr>
        <p:spPr>
          <a:xfrm>
            <a:off x="5988380" y="1375933"/>
            <a:ext cx="2368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4" name="Google Shape;284;p6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 (Ocean)">
  <p:cSld name="3 images (Ocean)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0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70"/>
          <p:cNvSpPr/>
          <p:nvPr>
            <p:ph idx="2" type="pic"/>
          </p:nvPr>
        </p:nvSpPr>
        <p:spPr>
          <a:xfrm>
            <a:off x="623888" y="1862918"/>
            <a:ext cx="2368500" cy="25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70"/>
          <p:cNvSpPr/>
          <p:nvPr>
            <p:ph idx="3" type="pic"/>
          </p:nvPr>
        </p:nvSpPr>
        <p:spPr>
          <a:xfrm>
            <a:off x="3311810" y="1862918"/>
            <a:ext cx="2368500" cy="25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70"/>
          <p:cNvSpPr/>
          <p:nvPr>
            <p:ph idx="4" type="pic"/>
          </p:nvPr>
        </p:nvSpPr>
        <p:spPr>
          <a:xfrm>
            <a:off x="5997217" y="1862918"/>
            <a:ext cx="2349900" cy="25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70"/>
          <p:cNvSpPr txBox="1"/>
          <p:nvPr>
            <p:ph idx="1" type="body"/>
          </p:nvPr>
        </p:nvSpPr>
        <p:spPr>
          <a:xfrm>
            <a:off x="614767" y="1427114"/>
            <a:ext cx="2368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1" name="Google Shape;291;p70"/>
          <p:cNvSpPr txBox="1"/>
          <p:nvPr>
            <p:ph idx="5" type="body"/>
          </p:nvPr>
        </p:nvSpPr>
        <p:spPr>
          <a:xfrm>
            <a:off x="3311810" y="1427114"/>
            <a:ext cx="2368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2" name="Google Shape;292;p70"/>
          <p:cNvSpPr txBox="1"/>
          <p:nvPr>
            <p:ph idx="6" type="body"/>
          </p:nvPr>
        </p:nvSpPr>
        <p:spPr>
          <a:xfrm>
            <a:off x="5988380" y="1427114"/>
            <a:ext cx="2368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3" name="Google Shape;293;p70"/>
          <p:cNvSpPr/>
          <p:nvPr/>
        </p:nvSpPr>
        <p:spPr>
          <a:xfrm>
            <a:off x="0" y="-1"/>
            <a:ext cx="9144000" cy="126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7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New Slide">
  <p:cSld name="Default New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629841" y="4682905"/>
            <a:ext cx="7223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 with text ">
  <p:cSld name="3 images with text 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1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7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71"/>
          <p:cNvSpPr/>
          <p:nvPr>
            <p:ph idx="2" type="pic"/>
          </p:nvPr>
        </p:nvSpPr>
        <p:spPr>
          <a:xfrm>
            <a:off x="629841" y="1306103"/>
            <a:ext cx="2368500" cy="17340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71"/>
          <p:cNvSpPr/>
          <p:nvPr>
            <p:ph idx="3" type="pic"/>
          </p:nvPr>
        </p:nvSpPr>
        <p:spPr>
          <a:xfrm>
            <a:off x="3341964" y="1306103"/>
            <a:ext cx="2368500" cy="173400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71"/>
          <p:cNvSpPr/>
          <p:nvPr>
            <p:ph idx="4" type="pic"/>
          </p:nvPr>
        </p:nvSpPr>
        <p:spPr>
          <a:xfrm>
            <a:off x="6054087" y="1306103"/>
            <a:ext cx="2349900" cy="17340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71"/>
          <p:cNvSpPr txBox="1"/>
          <p:nvPr>
            <p:ph idx="1" type="body"/>
          </p:nvPr>
        </p:nvSpPr>
        <p:spPr>
          <a:xfrm>
            <a:off x="629841" y="3135716"/>
            <a:ext cx="23685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2" name="Google Shape;302;p71"/>
          <p:cNvSpPr txBox="1"/>
          <p:nvPr>
            <p:ph idx="5" type="body"/>
          </p:nvPr>
        </p:nvSpPr>
        <p:spPr>
          <a:xfrm>
            <a:off x="3326884" y="3135716"/>
            <a:ext cx="23685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71"/>
          <p:cNvSpPr txBox="1"/>
          <p:nvPr>
            <p:ph idx="6" type="body"/>
          </p:nvPr>
        </p:nvSpPr>
        <p:spPr>
          <a:xfrm>
            <a:off x="6054087" y="3135716"/>
            <a:ext cx="23685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s with text (Ocean)">
  <p:cSld name="2 images with text (Ocean)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2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72"/>
          <p:cNvSpPr/>
          <p:nvPr>
            <p:ph idx="2" type="pic"/>
          </p:nvPr>
        </p:nvSpPr>
        <p:spPr>
          <a:xfrm>
            <a:off x="1311469" y="1461236"/>
            <a:ext cx="2799000" cy="18015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72"/>
          <p:cNvSpPr/>
          <p:nvPr>
            <p:ph idx="3" type="pic"/>
          </p:nvPr>
        </p:nvSpPr>
        <p:spPr>
          <a:xfrm>
            <a:off x="4414234" y="1461236"/>
            <a:ext cx="2878500" cy="18015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72"/>
          <p:cNvSpPr txBox="1"/>
          <p:nvPr>
            <p:ph idx="1" type="body"/>
          </p:nvPr>
        </p:nvSpPr>
        <p:spPr>
          <a:xfrm>
            <a:off x="1311469" y="3358416"/>
            <a:ext cx="2799000" cy="1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72"/>
          <p:cNvSpPr txBox="1"/>
          <p:nvPr>
            <p:ph idx="4" type="body"/>
          </p:nvPr>
        </p:nvSpPr>
        <p:spPr>
          <a:xfrm>
            <a:off x="4414234" y="3358416"/>
            <a:ext cx="2878500" cy="1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72"/>
          <p:cNvSpPr/>
          <p:nvPr/>
        </p:nvSpPr>
        <p:spPr>
          <a:xfrm>
            <a:off x="0" y="-1"/>
            <a:ext cx="9144000" cy="126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description">
  <p:cSld name="Picture with description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3"/>
          <p:cNvSpPr txBox="1"/>
          <p:nvPr>
            <p:ph type="title"/>
          </p:nvPr>
        </p:nvSpPr>
        <p:spPr>
          <a:xfrm>
            <a:off x="527481" y="499820"/>
            <a:ext cx="29490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4" name="Google Shape;314;p73"/>
          <p:cNvSpPr/>
          <p:nvPr>
            <p:ph idx="2" type="pic"/>
          </p:nvPr>
        </p:nvSpPr>
        <p:spPr>
          <a:xfrm>
            <a:off x="3633716" y="499820"/>
            <a:ext cx="5084100" cy="38475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73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73"/>
          <p:cNvSpPr txBox="1"/>
          <p:nvPr>
            <p:ph idx="1" type="body"/>
          </p:nvPr>
        </p:nvSpPr>
        <p:spPr>
          <a:xfrm>
            <a:off x="527481" y="1351128"/>
            <a:ext cx="2949000" cy="29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description | Ocean">
  <p:cSld name="Chart with description | Ocean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4"/>
          <p:cNvSpPr/>
          <p:nvPr/>
        </p:nvSpPr>
        <p:spPr>
          <a:xfrm>
            <a:off x="0" y="0"/>
            <a:ext cx="3745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4"/>
          <p:cNvSpPr txBox="1"/>
          <p:nvPr>
            <p:ph type="title"/>
          </p:nvPr>
        </p:nvSpPr>
        <p:spPr>
          <a:xfrm>
            <a:off x="455829" y="517253"/>
            <a:ext cx="29490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b="1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0" name="Google Shape;320;p74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74"/>
          <p:cNvSpPr txBox="1"/>
          <p:nvPr>
            <p:ph idx="1" type="body"/>
          </p:nvPr>
        </p:nvSpPr>
        <p:spPr>
          <a:xfrm>
            <a:off x="455829" y="1371738"/>
            <a:ext cx="2949000" cy="29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2" name="Google Shape;322;p74"/>
          <p:cNvSpPr/>
          <p:nvPr>
            <p:ph idx="2" type="chart"/>
          </p:nvPr>
        </p:nvSpPr>
        <p:spPr>
          <a:xfrm>
            <a:off x="4010025" y="511444"/>
            <a:ext cx="48246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3" name="Google Shape;323;p74"/>
          <p:cNvSpPr txBox="1"/>
          <p:nvPr>
            <p:ph idx="3" type="body"/>
          </p:nvPr>
        </p:nvSpPr>
        <p:spPr>
          <a:xfrm>
            <a:off x="4010025" y="4375747"/>
            <a:ext cx="42873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bg>
      <p:bgPr>
        <a:solidFill>
          <a:schemeClr val="dk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5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75"/>
          <p:cNvSpPr txBox="1"/>
          <p:nvPr>
            <p:ph idx="1" type="body"/>
          </p:nvPr>
        </p:nvSpPr>
        <p:spPr>
          <a:xfrm>
            <a:off x="416830" y="4423155"/>
            <a:ext cx="7832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75"/>
          <p:cNvSpPr/>
          <p:nvPr>
            <p:ph idx="2" type="media"/>
          </p:nvPr>
        </p:nvSpPr>
        <p:spPr>
          <a:xfrm>
            <a:off x="416830" y="116792"/>
            <a:ext cx="8237700" cy="4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image on top">
  <p:cSld name="Full width image on top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6"/>
          <p:cNvSpPr/>
          <p:nvPr>
            <p:ph idx="2" type="pic"/>
          </p:nvPr>
        </p:nvSpPr>
        <p:spPr>
          <a:xfrm>
            <a:off x="0" y="1"/>
            <a:ext cx="9144000" cy="29544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76"/>
          <p:cNvSpPr/>
          <p:nvPr/>
        </p:nvSpPr>
        <p:spPr>
          <a:xfrm>
            <a:off x="0" y="2954216"/>
            <a:ext cx="9144000" cy="218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6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332" name="Google Shape;332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76"/>
          <p:cNvSpPr txBox="1"/>
          <p:nvPr>
            <p:ph idx="1" type="body"/>
          </p:nvPr>
        </p:nvSpPr>
        <p:spPr>
          <a:xfrm>
            <a:off x="3228535" y="1761979"/>
            <a:ext cx="5064300" cy="33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800" lIns="411475" spcFirstLastPara="1" rIns="205725" wrap="square" tIns="2743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4" name="Google Shape;334;p76"/>
          <p:cNvSpPr txBox="1"/>
          <p:nvPr>
            <p:ph idx="3" type="body"/>
          </p:nvPr>
        </p:nvSpPr>
        <p:spPr>
          <a:xfrm>
            <a:off x="851094" y="1761978"/>
            <a:ext cx="2377500" cy="33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800" lIns="342900" spcFirstLastPara="1" rIns="205725" wrap="square" tIns="2743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sz="3000"/>
            </a:lvl1pPr>
            <a:lvl2pPr indent="-228600" lvl="1" marL="9144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b="1" sz="21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height image on left">
  <p:cSld name="Full height image on lef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7"/>
          <p:cNvSpPr txBox="1"/>
          <p:nvPr>
            <p:ph type="title"/>
          </p:nvPr>
        </p:nvSpPr>
        <p:spPr>
          <a:xfrm>
            <a:off x="2625090" y="273844"/>
            <a:ext cx="5670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7" name="Google Shape;337;p77"/>
          <p:cNvSpPr txBox="1"/>
          <p:nvPr>
            <p:ph idx="1" type="body"/>
          </p:nvPr>
        </p:nvSpPr>
        <p:spPr>
          <a:xfrm>
            <a:off x="2625090" y="1369219"/>
            <a:ext cx="5670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8" name="Google Shape;338;p77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77"/>
          <p:cNvSpPr/>
          <p:nvPr>
            <p:ph idx="2" type="pic"/>
          </p:nvPr>
        </p:nvSpPr>
        <p:spPr>
          <a:xfrm>
            <a:off x="0" y="0"/>
            <a:ext cx="2286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77"/>
          <p:cNvSpPr txBox="1"/>
          <p:nvPr>
            <p:ph idx="3" type="body"/>
          </p:nvPr>
        </p:nvSpPr>
        <p:spPr>
          <a:xfrm>
            <a:off x="2625089" y="4733925"/>
            <a:ext cx="56703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8"/>
          <p:cNvSpPr txBox="1"/>
          <p:nvPr>
            <p:ph type="title"/>
          </p:nvPr>
        </p:nvSpPr>
        <p:spPr>
          <a:xfrm>
            <a:off x="2559672" y="1091485"/>
            <a:ext cx="5426700" cy="12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3" name="Google Shape;343;p78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lue sky with white clouds&#10;&#10;Description automatically generated with medium confidence" id="344" name="Google Shape;344;p78"/>
          <p:cNvPicPr preferRelativeResize="0"/>
          <p:nvPr/>
        </p:nvPicPr>
        <p:blipFill rotWithShape="1">
          <a:blip r:embed="rId2">
            <a:alphaModFix/>
          </a:blip>
          <a:srcRect b="0" l="0" r="71955" t="0"/>
          <a:stretch/>
        </p:blipFill>
        <p:spPr>
          <a:xfrm>
            <a:off x="0" y="0"/>
            <a:ext cx="21636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78"/>
          <p:cNvSpPr txBox="1"/>
          <p:nvPr>
            <p:ph idx="1" type="body"/>
          </p:nvPr>
        </p:nvSpPr>
        <p:spPr>
          <a:xfrm>
            <a:off x="2559672" y="2403976"/>
            <a:ext cx="2540400" cy="2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1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78"/>
          <p:cNvSpPr txBox="1"/>
          <p:nvPr>
            <p:ph idx="2" type="body"/>
          </p:nvPr>
        </p:nvSpPr>
        <p:spPr>
          <a:xfrm>
            <a:off x="5445791" y="2403976"/>
            <a:ext cx="2540400" cy="2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1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9" name="Google Shape;349;p79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i="0"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50" name="Google Shape;350;p7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7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7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5" name="Google Shape;355;p8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6" name="Google Shape;356;p8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8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8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Only">
  <p:cSld name="8_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>
            <p:ph idx="2" type="pic"/>
          </p:nvPr>
        </p:nvSpPr>
        <p:spPr>
          <a:xfrm>
            <a:off x="4953000" y="0"/>
            <a:ext cx="4191000" cy="50863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2" name="Google Shape;92;p21"/>
          <p:cNvSpPr/>
          <p:nvPr/>
        </p:nvSpPr>
        <p:spPr>
          <a:xfrm>
            <a:off x="1" y="5086350"/>
            <a:ext cx="9144253" cy="57150"/>
          </a:xfrm>
          <a:custGeom>
            <a:rect b="b" l="l" r="r" t="t"/>
            <a:pathLst>
              <a:path extrusionOk="0" h="518159" w="6386195">
                <a:moveTo>
                  <a:pt x="0" y="518160"/>
                </a:moveTo>
                <a:lnTo>
                  <a:pt x="6385941" y="518160"/>
                </a:lnTo>
                <a:lnTo>
                  <a:pt x="6385941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304800" y="1428750"/>
            <a:ext cx="4343400" cy="3028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b="0" sz="135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b="0" sz="135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b="0" sz="135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b="0" sz="1350"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type="title"/>
          </p:nvPr>
        </p:nvSpPr>
        <p:spPr>
          <a:xfrm>
            <a:off x="304801" y="237273"/>
            <a:ext cx="4343400" cy="672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100">
                <a:solidFill>
                  <a:srgbClr val="1F49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757921" y="4846320"/>
            <a:ext cx="386080" cy="2971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4612053"/>
            <a:ext cx="1016794" cy="35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1" name="Google Shape;361;p81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49495"/>
              </a:buClr>
              <a:buSzPts val="1800"/>
              <a:buNone/>
              <a:defRPr sz="1800">
                <a:solidFill>
                  <a:srgbClr val="94949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9495"/>
              </a:buClr>
              <a:buSzPts val="1500"/>
              <a:buNone/>
              <a:defRPr sz="1500">
                <a:solidFill>
                  <a:srgbClr val="94949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9495"/>
              </a:buClr>
              <a:buSzPts val="1400"/>
              <a:buNone/>
              <a:defRPr sz="1400">
                <a:solidFill>
                  <a:srgbClr val="9494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9495"/>
              </a:buClr>
              <a:buSzPts val="1200"/>
              <a:buNone/>
              <a:defRPr sz="1200">
                <a:solidFill>
                  <a:srgbClr val="9494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9495"/>
              </a:buClr>
              <a:buSzPts val="1200"/>
              <a:buNone/>
              <a:defRPr sz="1200">
                <a:solidFill>
                  <a:srgbClr val="9494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9495"/>
              </a:buClr>
              <a:buSzPts val="1200"/>
              <a:buNone/>
              <a:defRPr sz="1200">
                <a:solidFill>
                  <a:srgbClr val="9494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9495"/>
              </a:buClr>
              <a:buSzPts val="1200"/>
              <a:buNone/>
              <a:defRPr sz="1200">
                <a:solidFill>
                  <a:srgbClr val="9494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9495"/>
              </a:buClr>
              <a:buSzPts val="1200"/>
              <a:buNone/>
              <a:defRPr sz="1200">
                <a:solidFill>
                  <a:srgbClr val="9494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9495"/>
              </a:buClr>
              <a:buSzPts val="1200"/>
              <a:buNone/>
              <a:defRPr sz="1200">
                <a:solidFill>
                  <a:srgbClr val="949495"/>
                </a:solidFill>
              </a:defRPr>
            </a:lvl9pPr>
          </a:lstStyle>
          <a:p/>
        </p:txBody>
      </p:sp>
      <p:sp>
        <p:nvSpPr>
          <p:cNvPr id="362" name="Google Shape;362;p8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8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8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7" name="Google Shape;367;p82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8" name="Google Shape;368;p8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9" name="Google Shape;369;p8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8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8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3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4" name="Google Shape;374;p83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5" name="Google Shape;375;p83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6" name="Google Shape;376;p83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7" name="Google Shape;377;p83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8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8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Google Shape;380;p8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3" name="Google Shape;383;p8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p8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p8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8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9" name="Google Shape;389;p8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2" name="Google Shape;392;p86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93" name="Google Shape;393;p86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94" name="Google Shape;394;p8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8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8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9" name="Google Shape;399;p87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87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01" name="Google Shape;401;p8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8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8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6" name="Google Shape;406;p88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7" name="Google Shape;407;p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8" name="Google Shape;408;p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9" name="Google Shape;409;p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9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2" name="Google Shape;412;p89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p8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8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ackground 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2"/>
          <p:cNvGrpSpPr/>
          <p:nvPr/>
        </p:nvGrpSpPr>
        <p:grpSpPr>
          <a:xfrm>
            <a:off x="-53062" y="3130690"/>
            <a:ext cx="1939022" cy="2098426"/>
            <a:chOff x="3572225" y="659365"/>
            <a:chExt cx="1939022" cy="2098426"/>
          </a:xfrm>
        </p:grpSpPr>
        <p:sp>
          <p:nvSpPr>
            <p:cNvPr id="99" name="Google Shape;99;p22"/>
            <p:cNvSpPr/>
            <p:nvPr/>
          </p:nvSpPr>
          <p:spPr>
            <a:xfrm>
              <a:off x="3572225" y="2696671"/>
              <a:ext cx="22658" cy="61073"/>
            </a:xfrm>
            <a:custGeom>
              <a:rect b="b" l="l" r="r" t="t"/>
              <a:pathLst>
                <a:path extrusionOk="0" h="61073" w="22658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2"/>
            <p:cNvSpPr/>
            <p:nvPr/>
          </p:nvSpPr>
          <p:spPr>
            <a:xfrm>
              <a:off x="3572225" y="2552891"/>
              <a:ext cx="115766" cy="204807"/>
            </a:xfrm>
            <a:custGeom>
              <a:rect b="b" l="l" r="r" t="t"/>
              <a:pathLst>
                <a:path extrusionOk="0" h="204807" w="115766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2"/>
            <p:cNvSpPr/>
            <p:nvPr/>
          </p:nvSpPr>
          <p:spPr>
            <a:xfrm>
              <a:off x="3572225" y="2440161"/>
              <a:ext cx="207847" cy="317584"/>
            </a:xfrm>
            <a:custGeom>
              <a:rect b="b" l="l" r="r" t="t"/>
              <a:pathLst>
                <a:path extrusionOk="0" h="317584" w="207847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>
              <a:off x="3572225" y="2337081"/>
              <a:ext cx="299275" cy="420710"/>
            </a:xfrm>
            <a:custGeom>
              <a:rect b="b" l="l" r="r" t="t"/>
              <a:pathLst>
                <a:path extrusionOk="0" h="420710" w="299275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2"/>
            <p:cNvSpPr/>
            <p:nvPr/>
          </p:nvSpPr>
          <p:spPr>
            <a:xfrm>
              <a:off x="3572225" y="2237638"/>
              <a:ext cx="390704" cy="520061"/>
            </a:xfrm>
            <a:custGeom>
              <a:rect b="b" l="l" r="r" t="t"/>
              <a:pathLst>
                <a:path extrusionOk="0" h="520061" w="390704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>
              <a:off x="3572225" y="2140898"/>
              <a:ext cx="481760" cy="616847"/>
            </a:xfrm>
            <a:custGeom>
              <a:rect b="b" l="l" r="r" t="t"/>
              <a:pathLst>
                <a:path extrusionOk="0" h="616847" w="48176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3572225" y="2045511"/>
              <a:ext cx="572862" cy="712234"/>
            </a:xfrm>
            <a:custGeom>
              <a:rect b="b" l="l" r="r" t="t"/>
              <a:pathLst>
                <a:path extrusionOk="0" h="712234" w="572862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3572225" y="1950730"/>
              <a:ext cx="664244" cy="806968"/>
            </a:xfrm>
            <a:custGeom>
              <a:rect b="b" l="l" r="r" t="t"/>
              <a:pathLst>
                <a:path extrusionOk="0" h="806968" w="664244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3572225" y="1856648"/>
              <a:ext cx="755346" cy="901050"/>
            </a:xfrm>
            <a:custGeom>
              <a:rect b="b" l="l" r="r" t="t"/>
              <a:pathLst>
                <a:path extrusionOk="0" h="901050" w="755346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3572225" y="1763592"/>
              <a:ext cx="846728" cy="994153"/>
            </a:xfrm>
            <a:custGeom>
              <a:rect b="b" l="l" r="r" t="t"/>
              <a:pathLst>
                <a:path extrusionOk="0" h="994153" w="846728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3572225" y="1670163"/>
              <a:ext cx="937830" cy="1087536"/>
            </a:xfrm>
            <a:custGeom>
              <a:rect b="b" l="l" r="r" t="t"/>
              <a:pathLst>
                <a:path extrusionOk="0" h="1087536" w="93783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3572225" y="1578132"/>
              <a:ext cx="1028886" cy="1179659"/>
            </a:xfrm>
            <a:custGeom>
              <a:rect b="b" l="l" r="r" t="t"/>
              <a:pathLst>
                <a:path extrusionOk="0" h="1179659" w="1028886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3572225" y="1485356"/>
              <a:ext cx="1119988" cy="1272389"/>
            </a:xfrm>
            <a:custGeom>
              <a:rect b="b" l="l" r="r" t="t"/>
              <a:pathLst>
                <a:path extrusionOk="0" h="1272389" w="1119988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3572225" y="1393278"/>
              <a:ext cx="1210718" cy="1364467"/>
            </a:xfrm>
            <a:custGeom>
              <a:rect b="b" l="l" r="r" t="t"/>
              <a:pathLst>
                <a:path extrusionOk="0" h="1364467" w="1210718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3572225" y="1301201"/>
              <a:ext cx="1301820" cy="1456544"/>
            </a:xfrm>
            <a:custGeom>
              <a:rect b="b" l="l" r="r" t="t"/>
              <a:pathLst>
                <a:path extrusionOk="0" h="1456544" w="130182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3572225" y="1209124"/>
              <a:ext cx="1392875" cy="1548621"/>
            </a:xfrm>
            <a:custGeom>
              <a:rect b="b" l="l" r="r" t="t"/>
              <a:pathLst>
                <a:path extrusionOk="0" h="1548621" w="1392875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3572225" y="1117047"/>
              <a:ext cx="1483605" cy="1640698"/>
            </a:xfrm>
            <a:custGeom>
              <a:rect b="b" l="l" r="r" t="t"/>
              <a:pathLst>
                <a:path extrusionOk="0" h="1640698" w="1483605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3572225" y="1025669"/>
              <a:ext cx="1575033" cy="1732076"/>
            </a:xfrm>
            <a:custGeom>
              <a:rect b="b" l="l" r="r" t="t"/>
              <a:pathLst>
                <a:path extrusionOk="0" h="1732076" w="1575033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3572225" y="933918"/>
              <a:ext cx="1665809" cy="1823827"/>
            </a:xfrm>
            <a:custGeom>
              <a:rect b="b" l="l" r="r" t="t"/>
              <a:pathLst>
                <a:path extrusionOk="0" h="1823827" w="1665809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3572225" y="842494"/>
              <a:ext cx="1756865" cy="1915251"/>
            </a:xfrm>
            <a:custGeom>
              <a:rect b="b" l="l" r="r" t="t"/>
              <a:pathLst>
                <a:path extrusionOk="0" h="1915251" w="1756865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3572225" y="750790"/>
              <a:ext cx="1847920" cy="2006955"/>
            </a:xfrm>
            <a:custGeom>
              <a:rect b="b" l="l" r="r" t="t"/>
              <a:pathLst>
                <a:path extrusionOk="0" h="2006955" w="184792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3572225" y="659365"/>
              <a:ext cx="1939022" cy="2098380"/>
            </a:xfrm>
            <a:custGeom>
              <a:rect b="b" l="l" r="r" t="t"/>
              <a:pathLst>
                <a:path extrusionOk="0" h="2098380" w="1939022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22"/>
          <p:cNvSpPr/>
          <p:nvPr/>
        </p:nvSpPr>
        <p:spPr>
          <a:xfrm rot="10800000">
            <a:off x="1366771" y="4423971"/>
            <a:ext cx="519178" cy="422401"/>
          </a:xfrm>
          <a:custGeom>
            <a:rect b="b" l="l" r="r" t="t"/>
            <a:pathLst>
              <a:path extrusionOk="0" h="6822" w="8385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Picture with Caption">
  <p:cSld name="10_Picture with Caption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628649"/>
            <a:ext cx="9147220" cy="5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"/>
          <p:cNvSpPr/>
          <p:nvPr/>
        </p:nvSpPr>
        <p:spPr>
          <a:xfrm>
            <a:off x="0" y="3238549"/>
            <a:ext cx="9144000" cy="1905000"/>
          </a:xfrm>
          <a:prstGeom prst="rect">
            <a:avLst/>
          </a:prstGeom>
          <a:solidFill>
            <a:srgbClr val="0E4D8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"/>
          <p:cNvSpPr txBox="1"/>
          <p:nvPr>
            <p:ph type="title"/>
          </p:nvPr>
        </p:nvSpPr>
        <p:spPr>
          <a:xfrm>
            <a:off x="629841" y="3443288"/>
            <a:ext cx="29490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4" name="Google Shape;424;p2"/>
          <p:cNvSpPr txBox="1"/>
          <p:nvPr>
            <p:ph idx="1" type="body"/>
          </p:nvPr>
        </p:nvSpPr>
        <p:spPr>
          <a:xfrm>
            <a:off x="3763566" y="3443288"/>
            <a:ext cx="5056800" cy="1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25" name="Google Shape;425;p2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Google Shape;426;p2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2"/>
          <p:cNvSpPr txBox="1"/>
          <p:nvPr>
            <p:ph idx="12" type="sldNum"/>
          </p:nvPr>
        </p:nvSpPr>
        <p:spPr>
          <a:xfrm>
            <a:off x="7086600" y="486965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 and two columns 1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0" name="Google Shape;430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1" name="Google Shape;431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2" name="Google Shape;43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 txBox="1"/>
          <p:nvPr>
            <p:ph idx="1" type="subTitle"/>
          </p:nvPr>
        </p:nvSpPr>
        <p:spPr>
          <a:xfrm>
            <a:off x="1518325" y="2817900"/>
            <a:ext cx="31359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35" name="Google Shape;435;p29"/>
          <p:cNvSpPr txBox="1"/>
          <p:nvPr>
            <p:ph idx="2" type="subTitle"/>
          </p:nvPr>
        </p:nvSpPr>
        <p:spPr>
          <a:xfrm>
            <a:off x="5288077" y="2817900"/>
            <a:ext cx="31359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36" name="Google Shape;436;p29"/>
          <p:cNvSpPr txBox="1"/>
          <p:nvPr>
            <p:ph idx="3" type="subTitle"/>
          </p:nvPr>
        </p:nvSpPr>
        <p:spPr>
          <a:xfrm>
            <a:off x="1518350" y="3223100"/>
            <a:ext cx="3135900" cy="13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7" name="Google Shape;437;p29"/>
          <p:cNvSpPr txBox="1"/>
          <p:nvPr>
            <p:ph idx="4" type="subTitle"/>
          </p:nvPr>
        </p:nvSpPr>
        <p:spPr>
          <a:xfrm>
            <a:off x="5288101" y="3223100"/>
            <a:ext cx="3135900" cy="13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8" name="Google Shape;438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9" name="Google Shape;439;p29"/>
          <p:cNvSpPr/>
          <p:nvPr>
            <p:ph idx="5" type="pic"/>
          </p:nvPr>
        </p:nvSpPr>
        <p:spPr>
          <a:xfrm>
            <a:off x="600800" y="1368372"/>
            <a:ext cx="1309200" cy="13092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29"/>
          <p:cNvSpPr/>
          <p:nvPr>
            <p:ph idx="6" type="pic"/>
          </p:nvPr>
        </p:nvSpPr>
        <p:spPr>
          <a:xfrm>
            <a:off x="4370575" y="1368375"/>
            <a:ext cx="1309200" cy="13092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41" name="Google Shape;441;p29"/>
          <p:cNvGrpSpPr/>
          <p:nvPr/>
        </p:nvGrpSpPr>
        <p:grpSpPr>
          <a:xfrm>
            <a:off x="7834826" y="12"/>
            <a:ext cx="1309175" cy="3430961"/>
            <a:chOff x="8076377" y="1877348"/>
            <a:chExt cx="541765" cy="1419806"/>
          </a:xfrm>
        </p:grpSpPr>
        <p:sp>
          <p:nvSpPr>
            <p:cNvPr id="442" name="Google Shape;442;p29"/>
            <p:cNvSpPr/>
            <p:nvPr/>
          </p:nvSpPr>
          <p:spPr>
            <a:xfrm>
              <a:off x="8600705" y="2503146"/>
              <a:ext cx="17436" cy="168116"/>
            </a:xfrm>
            <a:custGeom>
              <a:rect b="b" l="l" r="r" t="t"/>
              <a:pathLst>
                <a:path extrusionOk="0" h="168116" w="17436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8569840" y="2442165"/>
              <a:ext cx="48301" cy="290078"/>
            </a:xfrm>
            <a:custGeom>
              <a:rect b="b" l="l" r="r" t="t"/>
              <a:pathLst>
                <a:path extrusionOk="0" h="290078" w="48301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8538929" y="2394938"/>
              <a:ext cx="79166" cy="384439"/>
            </a:xfrm>
            <a:custGeom>
              <a:rect b="b" l="l" r="r" t="t"/>
              <a:pathLst>
                <a:path extrusionOk="0" h="384439" w="79166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8508204" y="2353165"/>
              <a:ext cx="109938" cy="468078"/>
            </a:xfrm>
            <a:custGeom>
              <a:rect b="b" l="l" r="r" t="t"/>
              <a:pathLst>
                <a:path extrusionOk="0" h="468078" w="109938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8477293" y="2314470"/>
              <a:ext cx="140849" cy="545469"/>
            </a:xfrm>
            <a:custGeom>
              <a:rect b="b" l="l" r="r" t="t"/>
              <a:pathLst>
                <a:path extrusionOk="0" h="545469" w="140849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446428" y="2277266"/>
              <a:ext cx="171714" cy="619877"/>
            </a:xfrm>
            <a:custGeom>
              <a:rect b="b" l="l" r="r" t="t"/>
              <a:pathLst>
                <a:path extrusionOk="0" h="619877" w="171714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415656" y="2241274"/>
              <a:ext cx="202485" cy="691860"/>
            </a:xfrm>
            <a:custGeom>
              <a:rect b="b" l="l" r="r" t="t"/>
              <a:pathLst>
                <a:path extrusionOk="0" h="691860" w="202485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8384745" y="2206355"/>
              <a:ext cx="233396" cy="761699"/>
            </a:xfrm>
            <a:custGeom>
              <a:rect b="b" l="l" r="r" t="t"/>
              <a:pathLst>
                <a:path extrusionOk="0" h="761699" w="233396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8353974" y="2171948"/>
              <a:ext cx="264121" cy="830512"/>
            </a:xfrm>
            <a:custGeom>
              <a:rect b="b" l="l" r="r" t="t"/>
              <a:pathLst>
                <a:path extrusionOk="0" h="830512" w="264121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8323109" y="2138241"/>
              <a:ext cx="295033" cy="897927"/>
            </a:xfrm>
            <a:custGeom>
              <a:rect b="b" l="l" r="r" t="t"/>
              <a:pathLst>
                <a:path extrusionOk="0" h="897927" w="295033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8292244" y="2104767"/>
              <a:ext cx="325897" cy="964875"/>
            </a:xfrm>
            <a:custGeom>
              <a:rect b="b" l="l" r="r" t="t"/>
              <a:pathLst>
                <a:path extrusionOk="0" h="964875" w="325897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8261473" y="2071526"/>
              <a:ext cx="356669" cy="1031264"/>
            </a:xfrm>
            <a:custGeom>
              <a:rect b="b" l="l" r="r" t="t"/>
              <a:pathLst>
                <a:path extrusionOk="0" h="1031264" w="356669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8230561" y="2038798"/>
              <a:ext cx="387580" cy="1096813"/>
            </a:xfrm>
            <a:custGeom>
              <a:rect b="b" l="l" r="r" t="t"/>
              <a:pathLst>
                <a:path extrusionOk="0" h="1096813" w="38758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8199696" y="2006116"/>
              <a:ext cx="418445" cy="1162176"/>
            </a:xfrm>
            <a:custGeom>
              <a:rect b="b" l="l" r="r" t="t"/>
              <a:pathLst>
                <a:path extrusionOk="0" h="1162176" w="418445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8168925" y="1973761"/>
              <a:ext cx="449217" cy="1226887"/>
            </a:xfrm>
            <a:custGeom>
              <a:rect b="b" l="l" r="r" t="t"/>
              <a:pathLst>
                <a:path extrusionOk="0" h="1226887" w="449217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8138061" y="1941545"/>
              <a:ext cx="480081" cy="1291317"/>
            </a:xfrm>
            <a:custGeom>
              <a:rect b="b" l="l" r="r" t="t"/>
              <a:pathLst>
                <a:path extrusionOk="0" h="1291317" w="480081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8107289" y="1909284"/>
              <a:ext cx="510852" cy="1355841"/>
            </a:xfrm>
            <a:custGeom>
              <a:rect b="b" l="l" r="r" t="t"/>
              <a:pathLst>
                <a:path extrusionOk="0" h="1355841" w="510852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8076377" y="1877348"/>
              <a:ext cx="541764" cy="1419806"/>
            </a:xfrm>
            <a:custGeom>
              <a:rect b="b" l="l" r="r" t="t"/>
              <a:pathLst>
                <a:path extrusionOk="0" h="1419806" w="541764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/>
          <p:cNvSpPr txBox="1"/>
          <p:nvPr>
            <p:ph type="title"/>
          </p:nvPr>
        </p:nvSpPr>
        <p:spPr>
          <a:xfrm>
            <a:off x="720000" y="1243775"/>
            <a:ext cx="451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2" name="Google Shape;462;p30"/>
          <p:cNvSpPr txBox="1"/>
          <p:nvPr>
            <p:ph idx="1" type="body"/>
          </p:nvPr>
        </p:nvSpPr>
        <p:spPr>
          <a:xfrm>
            <a:off x="720000" y="1816475"/>
            <a:ext cx="4518900" cy="2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463" name="Google Shape;463;p30"/>
          <p:cNvSpPr/>
          <p:nvPr>
            <p:ph idx="2" type="pic"/>
          </p:nvPr>
        </p:nvSpPr>
        <p:spPr>
          <a:xfrm>
            <a:off x="5631000" y="0"/>
            <a:ext cx="3513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p30"/>
          <p:cNvSpPr/>
          <p:nvPr/>
        </p:nvSpPr>
        <p:spPr>
          <a:xfrm flipH="1" rot="10800000">
            <a:off x="-13" y="-41879"/>
            <a:ext cx="2714647" cy="1429734"/>
          </a:xfrm>
          <a:custGeom>
            <a:rect b="b" l="l" r="r" t="t"/>
            <a:pathLst>
              <a:path extrusionOk="0" h="15006" w="28492">
                <a:moveTo>
                  <a:pt x="0" y="0"/>
                </a:moveTo>
                <a:lnTo>
                  <a:pt x="0" y="14911"/>
                </a:lnTo>
                <a:lnTo>
                  <a:pt x="28491" y="15005"/>
                </a:lnTo>
                <a:cubicBezTo>
                  <a:pt x="28491" y="15005"/>
                  <a:pt x="27590" y="12277"/>
                  <a:pt x="21478" y="12277"/>
                </a:cubicBezTo>
                <a:cubicBezTo>
                  <a:pt x="20500" y="12277"/>
                  <a:pt x="19389" y="12347"/>
                  <a:pt x="18127" y="12509"/>
                </a:cubicBezTo>
                <a:cubicBezTo>
                  <a:pt x="16892" y="12668"/>
                  <a:pt x="15834" y="12743"/>
                  <a:pt x="14922" y="12743"/>
                </a:cubicBezTo>
                <a:cubicBezTo>
                  <a:pt x="9075" y="12743"/>
                  <a:pt x="9200" y="9652"/>
                  <a:pt x="6863" y="5638"/>
                </a:cubicBezTo>
                <a:cubicBezTo>
                  <a:pt x="4305" y="1246"/>
                  <a:pt x="0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2"/>
          <p:cNvSpPr txBox="1"/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9" name="Google Shape;469;p32"/>
          <p:cNvSpPr txBox="1"/>
          <p:nvPr>
            <p:ph idx="1" type="subTitle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33"/>
          <p:cNvSpPr txBox="1"/>
          <p:nvPr>
            <p:ph type="title"/>
          </p:nvPr>
        </p:nvSpPr>
        <p:spPr>
          <a:xfrm>
            <a:off x="720000" y="4149450"/>
            <a:ext cx="7704000" cy="45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4"/>
          <p:cNvGrpSpPr/>
          <p:nvPr/>
        </p:nvGrpSpPr>
        <p:grpSpPr>
          <a:xfrm flipH="1">
            <a:off x="7357129" y="3209941"/>
            <a:ext cx="1786809" cy="1933700"/>
            <a:chOff x="3572225" y="659365"/>
            <a:chExt cx="1939022" cy="2098426"/>
          </a:xfrm>
        </p:grpSpPr>
        <p:sp>
          <p:nvSpPr>
            <p:cNvPr id="475" name="Google Shape;475;p34"/>
            <p:cNvSpPr/>
            <p:nvPr/>
          </p:nvSpPr>
          <p:spPr>
            <a:xfrm>
              <a:off x="3572225" y="2696671"/>
              <a:ext cx="22658" cy="61073"/>
            </a:xfrm>
            <a:custGeom>
              <a:rect b="b" l="l" r="r" t="t"/>
              <a:pathLst>
                <a:path extrusionOk="0" h="61073" w="22658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3572225" y="2552891"/>
              <a:ext cx="115766" cy="204807"/>
            </a:xfrm>
            <a:custGeom>
              <a:rect b="b" l="l" r="r" t="t"/>
              <a:pathLst>
                <a:path extrusionOk="0" h="204807" w="115766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3572225" y="2440161"/>
              <a:ext cx="207847" cy="317584"/>
            </a:xfrm>
            <a:custGeom>
              <a:rect b="b" l="l" r="r" t="t"/>
              <a:pathLst>
                <a:path extrusionOk="0" h="317584" w="207847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572225" y="2337081"/>
              <a:ext cx="299275" cy="420710"/>
            </a:xfrm>
            <a:custGeom>
              <a:rect b="b" l="l" r="r" t="t"/>
              <a:pathLst>
                <a:path extrusionOk="0" h="420710" w="299275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3572225" y="2237638"/>
              <a:ext cx="390704" cy="520061"/>
            </a:xfrm>
            <a:custGeom>
              <a:rect b="b" l="l" r="r" t="t"/>
              <a:pathLst>
                <a:path extrusionOk="0" h="520061" w="390704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3572225" y="2140898"/>
              <a:ext cx="481760" cy="616847"/>
            </a:xfrm>
            <a:custGeom>
              <a:rect b="b" l="l" r="r" t="t"/>
              <a:pathLst>
                <a:path extrusionOk="0" h="616847" w="48176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3572225" y="2045511"/>
              <a:ext cx="572862" cy="712234"/>
            </a:xfrm>
            <a:custGeom>
              <a:rect b="b" l="l" r="r" t="t"/>
              <a:pathLst>
                <a:path extrusionOk="0" h="712234" w="572862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3572225" y="1950730"/>
              <a:ext cx="664244" cy="806968"/>
            </a:xfrm>
            <a:custGeom>
              <a:rect b="b" l="l" r="r" t="t"/>
              <a:pathLst>
                <a:path extrusionOk="0" h="806968" w="664244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3572225" y="1856648"/>
              <a:ext cx="755346" cy="901050"/>
            </a:xfrm>
            <a:custGeom>
              <a:rect b="b" l="l" r="r" t="t"/>
              <a:pathLst>
                <a:path extrusionOk="0" h="901050" w="755346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3572225" y="1763592"/>
              <a:ext cx="846728" cy="994153"/>
            </a:xfrm>
            <a:custGeom>
              <a:rect b="b" l="l" r="r" t="t"/>
              <a:pathLst>
                <a:path extrusionOk="0" h="994153" w="846728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3572225" y="1670163"/>
              <a:ext cx="937830" cy="1087536"/>
            </a:xfrm>
            <a:custGeom>
              <a:rect b="b" l="l" r="r" t="t"/>
              <a:pathLst>
                <a:path extrusionOk="0" h="1087536" w="93783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3572225" y="1578132"/>
              <a:ext cx="1028886" cy="1179659"/>
            </a:xfrm>
            <a:custGeom>
              <a:rect b="b" l="l" r="r" t="t"/>
              <a:pathLst>
                <a:path extrusionOk="0" h="1179659" w="1028886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3572225" y="1485356"/>
              <a:ext cx="1119988" cy="1272389"/>
            </a:xfrm>
            <a:custGeom>
              <a:rect b="b" l="l" r="r" t="t"/>
              <a:pathLst>
                <a:path extrusionOk="0" h="1272389" w="1119988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3572225" y="1393278"/>
              <a:ext cx="1210718" cy="1364467"/>
            </a:xfrm>
            <a:custGeom>
              <a:rect b="b" l="l" r="r" t="t"/>
              <a:pathLst>
                <a:path extrusionOk="0" h="1364467" w="1210718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3572225" y="1301201"/>
              <a:ext cx="1301820" cy="1456544"/>
            </a:xfrm>
            <a:custGeom>
              <a:rect b="b" l="l" r="r" t="t"/>
              <a:pathLst>
                <a:path extrusionOk="0" h="1456544" w="130182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3572225" y="1209124"/>
              <a:ext cx="1392875" cy="1548621"/>
            </a:xfrm>
            <a:custGeom>
              <a:rect b="b" l="l" r="r" t="t"/>
              <a:pathLst>
                <a:path extrusionOk="0" h="1548621" w="1392875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3572225" y="1117047"/>
              <a:ext cx="1483605" cy="1640698"/>
            </a:xfrm>
            <a:custGeom>
              <a:rect b="b" l="l" r="r" t="t"/>
              <a:pathLst>
                <a:path extrusionOk="0" h="1640698" w="1483605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3572225" y="1025669"/>
              <a:ext cx="1575033" cy="1732076"/>
            </a:xfrm>
            <a:custGeom>
              <a:rect b="b" l="l" r="r" t="t"/>
              <a:pathLst>
                <a:path extrusionOk="0" h="1732076" w="1575033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3572225" y="933918"/>
              <a:ext cx="1665809" cy="1823827"/>
            </a:xfrm>
            <a:custGeom>
              <a:rect b="b" l="l" r="r" t="t"/>
              <a:pathLst>
                <a:path extrusionOk="0" h="1823827" w="1665809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3572225" y="842494"/>
              <a:ext cx="1756865" cy="1915251"/>
            </a:xfrm>
            <a:custGeom>
              <a:rect b="b" l="l" r="r" t="t"/>
              <a:pathLst>
                <a:path extrusionOk="0" h="1915251" w="1756865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3572225" y="750790"/>
              <a:ext cx="1847920" cy="2006955"/>
            </a:xfrm>
            <a:custGeom>
              <a:rect b="b" l="l" r="r" t="t"/>
              <a:pathLst>
                <a:path extrusionOk="0" h="2006955" w="184792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3572225" y="659365"/>
              <a:ext cx="1939022" cy="2098380"/>
            </a:xfrm>
            <a:custGeom>
              <a:rect b="b" l="l" r="r" t="t"/>
              <a:pathLst>
                <a:path extrusionOk="0" h="2098380" w="1939022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34"/>
          <p:cNvGrpSpPr/>
          <p:nvPr/>
        </p:nvGrpSpPr>
        <p:grpSpPr>
          <a:xfrm flipH="1">
            <a:off x="7590641" y="248655"/>
            <a:ext cx="1444310" cy="572707"/>
            <a:chOff x="7036721" y="3447695"/>
            <a:chExt cx="798800" cy="316745"/>
          </a:xfrm>
        </p:grpSpPr>
        <p:sp>
          <p:nvSpPr>
            <p:cNvPr id="498" name="Google Shape;498;p34"/>
            <p:cNvSpPr/>
            <p:nvPr/>
          </p:nvSpPr>
          <p:spPr>
            <a:xfrm>
              <a:off x="7794213" y="3654274"/>
              <a:ext cx="41308" cy="41352"/>
            </a:xfrm>
            <a:custGeom>
              <a:rect b="b" l="l" r="r" t="t"/>
              <a:pathLst>
                <a:path extrusionOk="0" h="41352" w="41308">
                  <a:moveTo>
                    <a:pt x="37765" y="9091"/>
                  </a:move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7787" y="41353"/>
                    <a:pt x="34082" y="37717"/>
                    <a:pt x="37765" y="32262"/>
                  </a:cubicBezTo>
                  <a:cubicBezTo>
                    <a:pt x="40003" y="28952"/>
                    <a:pt x="41308" y="24989"/>
                    <a:pt x="41308" y="20700"/>
                  </a:cubicBezTo>
                  <a:cubicBezTo>
                    <a:pt x="41308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7794213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7787" y="41307"/>
                    <a:pt x="34082" y="37717"/>
                    <a:pt x="37765" y="32215"/>
                  </a:cubicBezTo>
                  <a:cubicBezTo>
                    <a:pt x="40003" y="28905"/>
                    <a:pt x="41308" y="24942"/>
                    <a:pt x="41308" y="20653"/>
                  </a:cubicBezTo>
                  <a:cubicBezTo>
                    <a:pt x="41308" y="16364"/>
                    <a:pt x="40003" y="12401"/>
                    <a:pt x="37765" y="9091"/>
                  </a:cubicBez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7656487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7587624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7725350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7587624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7725350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7518761" y="3654274"/>
              <a:ext cx="41308" cy="41352"/>
            </a:xfrm>
            <a:custGeom>
              <a:rect b="b" l="l" r="r" t="t"/>
              <a:pathLst>
                <a:path extrusionOk="0" h="41352" w="41308">
                  <a:moveTo>
                    <a:pt x="37765" y="9091"/>
                  </a:move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5" y="41353"/>
                  </a:cubicBezTo>
                  <a:cubicBezTo>
                    <a:pt x="27788" y="41353"/>
                    <a:pt x="34082" y="37717"/>
                    <a:pt x="37765" y="32262"/>
                  </a:cubicBezTo>
                  <a:cubicBezTo>
                    <a:pt x="40003" y="28952"/>
                    <a:pt x="41309" y="24989"/>
                    <a:pt x="41309" y="20700"/>
                  </a:cubicBezTo>
                  <a:cubicBezTo>
                    <a:pt x="41309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7587624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7725350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7656487" y="365427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7518761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9092" y="37763"/>
                  </a:moveTo>
                  <a:cubicBezTo>
                    <a:pt x="12402" y="40001"/>
                    <a:pt x="16365" y="41307"/>
                    <a:pt x="20655" y="41307"/>
                  </a:cubicBezTo>
                  <a:cubicBezTo>
                    <a:pt x="27788" y="41307"/>
                    <a:pt x="34082" y="37717"/>
                    <a:pt x="37765" y="32215"/>
                  </a:cubicBezTo>
                  <a:cubicBezTo>
                    <a:pt x="40003" y="28905"/>
                    <a:pt x="41309" y="24942"/>
                    <a:pt x="41309" y="20653"/>
                  </a:cubicBezTo>
                  <a:cubicBezTo>
                    <a:pt x="41309" y="16364"/>
                    <a:pt x="40003" y="12401"/>
                    <a:pt x="37765" y="9091"/>
                  </a:cubicBez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7381035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7312172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7449898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7312172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7449898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7243310" y="3654274"/>
              <a:ext cx="41308" cy="41352"/>
            </a:xfrm>
            <a:custGeom>
              <a:rect b="b" l="l" r="r" t="t"/>
              <a:pathLst>
                <a:path extrusionOk="0" h="41352" w="41308">
                  <a:moveTo>
                    <a:pt x="35248" y="6061"/>
                  </a:move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6342" y="41353"/>
                    <a:pt x="31518" y="39022"/>
                    <a:pt x="35248" y="35292"/>
                  </a:cubicBezTo>
                  <a:cubicBezTo>
                    <a:pt x="38977" y="31563"/>
                    <a:pt x="41309" y="26388"/>
                    <a:pt x="41309" y="20700"/>
                  </a:cubicBezTo>
                  <a:cubicBezTo>
                    <a:pt x="41309" y="14965"/>
                    <a:pt x="38977" y="9790"/>
                    <a:pt x="35248" y="60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7312172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7449898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7381035" y="365427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7243310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6342" y="41307"/>
                    <a:pt x="31518" y="38975"/>
                    <a:pt x="35248" y="35246"/>
                  </a:cubicBezTo>
                  <a:cubicBezTo>
                    <a:pt x="38977" y="31516"/>
                    <a:pt x="41309" y="26341"/>
                    <a:pt x="41309" y="20653"/>
                  </a:cubicBezTo>
                  <a:cubicBezTo>
                    <a:pt x="41309" y="14965"/>
                    <a:pt x="38977" y="9790"/>
                    <a:pt x="35248" y="6061"/>
                  </a:cubicBez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7105584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7036721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7174447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75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7036721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7174447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29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7036721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7174447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2" y="41307"/>
                    <a:pt x="20655" y="41307"/>
                  </a:cubicBezTo>
                  <a:cubicBezTo>
                    <a:pt x="32030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7105584" y="365427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8" name="Google Shape;528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9" name="Google Shape;529;p34"/>
          <p:cNvSpPr txBox="1"/>
          <p:nvPr>
            <p:ph idx="2" type="title"/>
          </p:nvPr>
        </p:nvSpPr>
        <p:spPr>
          <a:xfrm>
            <a:off x="715100" y="1363475"/>
            <a:ext cx="5946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0" name="Google Shape;530;p34"/>
          <p:cNvSpPr txBox="1"/>
          <p:nvPr>
            <p:ph idx="3" type="title"/>
          </p:nvPr>
        </p:nvSpPr>
        <p:spPr>
          <a:xfrm>
            <a:off x="4724500" y="1363479"/>
            <a:ext cx="59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1" name="Google Shape;531;p34"/>
          <p:cNvSpPr txBox="1"/>
          <p:nvPr>
            <p:ph idx="4" type="title"/>
          </p:nvPr>
        </p:nvSpPr>
        <p:spPr>
          <a:xfrm>
            <a:off x="715100" y="2458850"/>
            <a:ext cx="5946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2" name="Google Shape;532;p34"/>
          <p:cNvSpPr txBox="1"/>
          <p:nvPr>
            <p:ph idx="5" type="title"/>
          </p:nvPr>
        </p:nvSpPr>
        <p:spPr>
          <a:xfrm>
            <a:off x="4724500" y="2458854"/>
            <a:ext cx="594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3" name="Google Shape;533;p34"/>
          <p:cNvSpPr txBox="1"/>
          <p:nvPr>
            <p:ph idx="6" type="title"/>
          </p:nvPr>
        </p:nvSpPr>
        <p:spPr>
          <a:xfrm>
            <a:off x="715100" y="3554225"/>
            <a:ext cx="5946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4" name="Google Shape;534;p34"/>
          <p:cNvSpPr txBox="1"/>
          <p:nvPr>
            <p:ph idx="7" type="title"/>
          </p:nvPr>
        </p:nvSpPr>
        <p:spPr>
          <a:xfrm>
            <a:off x="4724500" y="3554229"/>
            <a:ext cx="5943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5" name="Google Shape;535;p34"/>
          <p:cNvSpPr txBox="1"/>
          <p:nvPr>
            <p:ph idx="1" type="subTitle"/>
          </p:nvPr>
        </p:nvSpPr>
        <p:spPr>
          <a:xfrm>
            <a:off x="715100" y="1763425"/>
            <a:ext cx="370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36" name="Google Shape;536;p34"/>
          <p:cNvSpPr txBox="1"/>
          <p:nvPr>
            <p:ph idx="8" type="subTitle"/>
          </p:nvPr>
        </p:nvSpPr>
        <p:spPr>
          <a:xfrm>
            <a:off x="715100" y="2858813"/>
            <a:ext cx="370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37" name="Google Shape;537;p34"/>
          <p:cNvSpPr txBox="1"/>
          <p:nvPr>
            <p:ph idx="9" type="subTitle"/>
          </p:nvPr>
        </p:nvSpPr>
        <p:spPr>
          <a:xfrm>
            <a:off x="715100" y="3954200"/>
            <a:ext cx="3704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38" name="Google Shape;538;p34"/>
          <p:cNvSpPr txBox="1"/>
          <p:nvPr>
            <p:ph idx="13" type="subTitle"/>
          </p:nvPr>
        </p:nvSpPr>
        <p:spPr>
          <a:xfrm>
            <a:off x="4724500" y="1763425"/>
            <a:ext cx="37044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39" name="Google Shape;539;p34"/>
          <p:cNvSpPr txBox="1"/>
          <p:nvPr>
            <p:ph idx="14" type="subTitle"/>
          </p:nvPr>
        </p:nvSpPr>
        <p:spPr>
          <a:xfrm>
            <a:off x="4724500" y="2858213"/>
            <a:ext cx="37044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40" name="Google Shape;540;p34"/>
          <p:cNvSpPr txBox="1"/>
          <p:nvPr>
            <p:ph idx="15" type="subTitle"/>
          </p:nvPr>
        </p:nvSpPr>
        <p:spPr>
          <a:xfrm>
            <a:off x="4724500" y="3953600"/>
            <a:ext cx="37044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43" name="Google Shape;543;p35"/>
          <p:cNvGrpSpPr/>
          <p:nvPr/>
        </p:nvGrpSpPr>
        <p:grpSpPr>
          <a:xfrm flipH="1" rot="-5400000">
            <a:off x="8192595" y="200673"/>
            <a:ext cx="1444390" cy="572707"/>
            <a:chOff x="7036721" y="3447695"/>
            <a:chExt cx="798800" cy="316745"/>
          </a:xfrm>
        </p:grpSpPr>
        <p:sp>
          <p:nvSpPr>
            <p:cNvPr id="544" name="Google Shape;544;p35"/>
            <p:cNvSpPr/>
            <p:nvPr/>
          </p:nvSpPr>
          <p:spPr>
            <a:xfrm>
              <a:off x="7794213" y="3654274"/>
              <a:ext cx="41308" cy="41352"/>
            </a:xfrm>
            <a:custGeom>
              <a:rect b="b" l="l" r="r" t="t"/>
              <a:pathLst>
                <a:path extrusionOk="0" h="41352" w="41308">
                  <a:moveTo>
                    <a:pt x="37765" y="9091"/>
                  </a:move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7787" y="41353"/>
                    <a:pt x="34082" y="37717"/>
                    <a:pt x="37765" y="32262"/>
                  </a:cubicBezTo>
                  <a:cubicBezTo>
                    <a:pt x="40003" y="28952"/>
                    <a:pt x="41308" y="24989"/>
                    <a:pt x="41308" y="20700"/>
                  </a:cubicBezTo>
                  <a:cubicBezTo>
                    <a:pt x="41308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7794213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7787" y="41307"/>
                    <a:pt x="34082" y="37717"/>
                    <a:pt x="37765" y="32215"/>
                  </a:cubicBezTo>
                  <a:cubicBezTo>
                    <a:pt x="40003" y="28905"/>
                    <a:pt x="41308" y="24942"/>
                    <a:pt x="41308" y="20653"/>
                  </a:cubicBezTo>
                  <a:cubicBezTo>
                    <a:pt x="41308" y="16364"/>
                    <a:pt x="40003" y="12401"/>
                    <a:pt x="37765" y="9091"/>
                  </a:cubicBezTo>
                  <a:cubicBezTo>
                    <a:pt x="34035" y="3590"/>
                    <a:pt x="27741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7656487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7587624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7725350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7587624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7725350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7518761" y="3654274"/>
              <a:ext cx="41308" cy="41352"/>
            </a:xfrm>
            <a:custGeom>
              <a:rect b="b" l="l" r="r" t="t"/>
              <a:pathLst>
                <a:path extrusionOk="0" h="41352" w="41308">
                  <a:moveTo>
                    <a:pt x="37765" y="9091"/>
                  </a:move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5" y="41353"/>
                  </a:cubicBezTo>
                  <a:cubicBezTo>
                    <a:pt x="27788" y="41353"/>
                    <a:pt x="34082" y="37717"/>
                    <a:pt x="37765" y="32262"/>
                  </a:cubicBezTo>
                  <a:cubicBezTo>
                    <a:pt x="40003" y="28952"/>
                    <a:pt x="41309" y="24989"/>
                    <a:pt x="41309" y="20700"/>
                  </a:cubicBezTo>
                  <a:cubicBezTo>
                    <a:pt x="41309" y="16364"/>
                    <a:pt x="40003" y="12401"/>
                    <a:pt x="37765" y="90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7587624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7725350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7656487" y="365427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7518761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9092" y="37763"/>
                  </a:moveTo>
                  <a:cubicBezTo>
                    <a:pt x="12402" y="40001"/>
                    <a:pt x="16365" y="41307"/>
                    <a:pt x="20655" y="41307"/>
                  </a:cubicBezTo>
                  <a:cubicBezTo>
                    <a:pt x="27788" y="41307"/>
                    <a:pt x="34082" y="37717"/>
                    <a:pt x="37765" y="32215"/>
                  </a:cubicBezTo>
                  <a:cubicBezTo>
                    <a:pt x="40003" y="28905"/>
                    <a:pt x="41309" y="24942"/>
                    <a:pt x="41309" y="20653"/>
                  </a:cubicBezTo>
                  <a:cubicBezTo>
                    <a:pt x="41309" y="16364"/>
                    <a:pt x="40003" y="12401"/>
                    <a:pt x="37765" y="9091"/>
                  </a:cubicBezTo>
                  <a:cubicBezTo>
                    <a:pt x="34035" y="3590"/>
                    <a:pt x="27788" y="0"/>
                    <a:pt x="20655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637" y="34080"/>
                    <a:pt x="9092" y="37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7381035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7312172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7449898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7312172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7449898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30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7243310" y="3654274"/>
              <a:ext cx="41308" cy="41352"/>
            </a:xfrm>
            <a:custGeom>
              <a:rect b="b" l="l" r="r" t="t"/>
              <a:pathLst>
                <a:path extrusionOk="0" h="41352" w="41308">
                  <a:moveTo>
                    <a:pt x="35248" y="6061"/>
                  </a:move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5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810"/>
                  </a:cubicBezTo>
                  <a:cubicBezTo>
                    <a:pt x="12402" y="40048"/>
                    <a:pt x="16365" y="41353"/>
                    <a:pt x="20654" y="41353"/>
                  </a:cubicBezTo>
                  <a:cubicBezTo>
                    <a:pt x="26342" y="41353"/>
                    <a:pt x="31518" y="39022"/>
                    <a:pt x="35248" y="35292"/>
                  </a:cubicBezTo>
                  <a:cubicBezTo>
                    <a:pt x="38977" y="31563"/>
                    <a:pt x="41309" y="26388"/>
                    <a:pt x="41309" y="20700"/>
                  </a:cubicBezTo>
                  <a:cubicBezTo>
                    <a:pt x="41309" y="14965"/>
                    <a:pt x="38977" y="9790"/>
                    <a:pt x="35248" y="6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7312172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7449898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30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7381035" y="365427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7243310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9092" y="37763"/>
                  </a:moveTo>
                  <a:cubicBezTo>
                    <a:pt x="12402" y="40001"/>
                    <a:pt x="16365" y="41307"/>
                    <a:pt x="20654" y="41307"/>
                  </a:cubicBezTo>
                  <a:cubicBezTo>
                    <a:pt x="26342" y="41307"/>
                    <a:pt x="31518" y="38975"/>
                    <a:pt x="35248" y="35246"/>
                  </a:cubicBezTo>
                  <a:cubicBezTo>
                    <a:pt x="38977" y="31516"/>
                    <a:pt x="41309" y="26341"/>
                    <a:pt x="41309" y="20653"/>
                  </a:cubicBezTo>
                  <a:cubicBezTo>
                    <a:pt x="41309" y="14965"/>
                    <a:pt x="38977" y="9790"/>
                    <a:pt x="35248" y="6061"/>
                  </a:cubicBezTo>
                  <a:cubicBezTo>
                    <a:pt x="31518" y="2331"/>
                    <a:pt x="26342" y="0"/>
                    <a:pt x="20654" y="0"/>
                  </a:cubicBezTo>
                  <a:cubicBezTo>
                    <a:pt x="16365" y="0"/>
                    <a:pt x="12402" y="1306"/>
                    <a:pt x="9092" y="3543"/>
                  </a:cubicBezTo>
                  <a:cubicBezTo>
                    <a:pt x="3590" y="7273"/>
                    <a:pt x="0" y="13520"/>
                    <a:pt x="0" y="20653"/>
                  </a:cubicBezTo>
                  <a:cubicBezTo>
                    <a:pt x="0" y="27786"/>
                    <a:pt x="3590" y="34080"/>
                    <a:pt x="9092" y="37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7105584" y="351655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6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7036721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78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7174447" y="358541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78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75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7036721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7"/>
                  </a:moveTo>
                  <a:cubicBezTo>
                    <a:pt x="32077" y="41307"/>
                    <a:pt x="41308" y="32075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29"/>
                    <a:pt x="9231" y="41307"/>
                    <a:pt x="20654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7174447" y="3447695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5" y="41307"/>
                  </a:moveTo>
                  <a:cubicBezTo>
                    <a:pt x="32030" y="41307"/>
                    <a:pt x="41309" y="32075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ubicBezTo>
                    <a:pt x="0" y="32029"/>
                    <a:pt x="9232" y="41307"/>
                    <a:pt x="20655" y="41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7036721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1" y="41307"/>
                    <a:pt x="20654" y="41307"/>
                  </a:cubicBezTo>
                  <a:cubicBezTo>
                    <a:pt x="32077" y="41307"/>
                    <a:pt x="41308" y="32076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7174447" y="372313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0" y="20653"/>
                  </a:moveTo>
                  <a:cubicBezTo>
                    <a:pt x="0" y="32029"/>
                    <a:pt x="9232" y="41307"/>
                    <a:pt x="20655" y="41307"/>
                  </a:cubicBezTo>
                  <a:cubicBezTo>
                    <a:pt x="32030" y="41307"/>
                    <a:pt x="41309" y="32076"/>
                    <a:pt x="41309" y="20653"/>
                  </a:cubicBezTo>
                  <a:cubicBezTo>
                    <a:pt x="41309" y="9231"/>
                    <a:pt x="32030" y="0"/>
                    <a:pt x="20655" y="0"/>
                  </a:cubicBezTo>
                  <a:cubicBezTo>
                    <a:pt x="9232" y="0"/>
                    <a:pt x="0" y="9231"/>
                    <a:pt x="0" y="20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7105584" y="3654274"/>
              <a:ext cx="41308" cy="41306"/>
            </a:xfrm>
            <a:custGeom>
              <a:rect b="b" l="l" r="r" t="t"/>
              <a:pathLst>
                <a:path extrusionOk="0" h="41306" w="41308">
                  <a:moveTo>
                    <a:pt x="20654" y="41306"/>
                  </a:moveTo>
                  <a:cubicBezTo>
                    <a:pt x="32077" y="41306"/>
                    <a:pt x="41308" y="32029"/>
                    <a:pt x="41308" y="20653"/>
                  </a:cubicBezTo>
                  <a:cubicBezTo>
                    <a:pt x="41308" y="9231"/>
                    <a:pt x="32030" y="0"/>
                    <a:pt x="20654" y="0"/>
                  </a:cubicBezTo>
                  <a:cubicBezTo>
                    <a:pt x="9231" y="0"/>
                    <a:pt x="0" y="9231"/>
                    <a:pt x="0" y="20653"/>
                  </a:cubicBezTo>
                  <a:cubicBezTo>
                    <a:pt x="0" y="32075"/>
                    <a:pt x="9231" y="41306"/>
                    <a:pt x="20654" y="41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6" name="Google Shape;576;p36"/>
          <p:cNvSpPr/>
          <p:nvPr/>
        </p:nvSpPr>
        <p:spPr>
          <a:xfrm flipH="1">
            <a:off x="7030095" y="-76196"/>
            <a:ext cx="2228211" cy="998172"/>
          </a:xfrm>
          <a:custGeom>
            <a:rect b="b" l="l" r="r" t="t"/>
            <a:pathLst>
              <a:path extrusionOk="0" h="6720" w="15001">
                <a:moveTo>
                  <a:pt x="12643" y="0"/>
                </a:moveTo>
                <a:cubicBezTo>
                  <a:pt x="9437" y="0"/>
                  <a:pt x="6237" y="212"/>
                  <a:pt x="3034" y="212"/>
                </a:cubicBezTo>
                <a:cubicBezTo>
                  <a:pt x="2023" y="212"/>
                  <a:pt x="1012" y="191"/>
                  <a:pt x="0" y="135"/>
                </a:cubicBezTo>
                <a:lnTo>
                  <a:pt x="0" y="135"/>
                </a:lnTo>
                <a:cubicBezTo>
                  <a:pt x="24" y="1388"/>
                  <a:pt x="264" y="2540"/>
                  <a:pt x="286" y="3791"/>
                </a:cubicBezTo>
                <a:cubicBezTo>
                  <a:pt x="953" y="4862"/>
                  <a:pt x="1863" y="5814"/>
                  <a:pt x="3012" y="6332"/>
                </a:cubicBezTo>
                <a:cubicBezTo>
                  <a:pt x="3568" y="6583"/>
                  <a:pt x="4185" y="6719"/>
                  <a:pt x="4795" y="6719"/>
                </a:cubicBezTo>
                <a:cubicBezTo>
                  <a:pt x="5445" y="6719"/>
                  <a:pt x="6089" y="6564"/>
                  <a:pt x="6645" y="6226"/>
                </a:cubicBezTo>
                <a:cubicBezTo>
                  <a:pt x="7578" y="5660"/>
                  <a:pt x="8198" y="4643"/>
                  <a:pt x="9189" y="4184"/>
                </a:cubicBezTo>
                <a:cubicBezTo>
                  <a:pt x="10248" y="3694"/>
                  <a:pt x="11505" y="3941"/>
                  <a:pt x="12628" y="3626"/>
                </a:cubicBezTo>
                <a:cubicBezTo>
                  <a:pt x="13379" y="3415"/>
                  <a:pt x="14062" y="2939"/>
                  <a:pt x="14472" y="2278"/>
                </a:cubicBezTo>
                <a:cubicBezTo>
                  <a:pt x="14883" y="1615"/>
                  <a:pt x="15001" y="766"/>
                  <a:pt x="14737" y="34"/>
                </a:cubicBezTo>
                <a:cubicBezTo>
                  <a:pt x="14039" y="10"/>
                  <a:pt x="13341" y="0"/>
                  <a:pt x="12643" y="0"/>
                </a:cubicBezTo>
                <a:close/>
              </a:path>
            </a:pathLst>
          </a:custGeom>
          <a:solidFill>
            <a:schemeClr val="dk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White)" showMasterSp="0">
  <p:cSld name="Title (White)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7"/>
          <p:cNvSpPr txBox="1"/>
          <p:nvPr>
            <p:ph type="ctrTitle"/>
          </p:nvPr>
        </p:nvSpPr>
        <p:spPr>
          <a:xfrm>
            <a:off x="2456596" y="1569922"/>
            <a:ext cx="62745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Open Sans"/>
              <a:buNone/>
              <a:defRPr sz="4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47"/>
          <p:cNvSpPr txBox="1"/>
          <p:nvPr>
            <p:ph idx="1" type="subTitle"/>
          </p:nvPr>
        </p:nvSpPr>
        <p:spPr>
          <a:xfrm>
            <a:off x="2456596" y="2861761"/>
            <a:ext cx="6274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, company name&#10;&#10;Description automatically generated" id="125" name="Google Shape;12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279" y="1483583"/>
            <a:ext cx="1700826" cy="1740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7"/>
          <p:cNvCxnSpPr/>
          <p:nvPr/>
        </p:nvCxnSpPr>
        <p:spPr>
          <a:xfrm>
            <a:off x="2456596" y="1569921"/>
            <a:ext cx="6274500" cy="0"/>
          </a:xfrm>
          <a:prstGeom prst="straightConnector1">
            <a:avLst/>
          </a:prstGeom>
          <a:noFill/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47"/>
          <p:cNvSpPr txBox="1"/>
          <p:nvPr>
            <p:ph idx="2" type="body"/>
          </p:nvPr>
        </p:nvSpPr>
        <p:spPr>
          <a:xfrm>
            <a:off x="2378105" y="3988859"/>
            <a:ext cx="62745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Text&#10;&#10;Description automatically generated" id="128" name="Google Shape;12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8943" y="4782759"/>
            <a:ext cx="1753722" cy="249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5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7"/>
          <p:cNvGrpSpPr/>
          <p:nvPr/>
        </p:nvGrpSpPr>
        <p:grpSpPr>
          <a:xfrm flipH="1" rot="5400000">
            <a:off x="6259280" y="-1291217"/>
            <a:ext cx="1593493" cy="4175933"/>
            <a:chOff x="8076377" y="1877348"/>
            <a:chExt cx="541765" cy="1419806"/>
          </a:xfrm>
        </p:grpSpPr>
        <p:sp>
          <p:nvSpPr>
            <p:cNvPr id="579" name="Google Shape;579;p37"/>
            <p:cNvSpPr/>
            <p:nvPr/>
          </p:nvSpPr>
          <p:spPr>
            <a:xfrm>
              <a:off x="8600705" y="2503146"/>
              <a:ext cx="17436" cy="168116"/>
            </a:xfrm>
            <a:custGeom>
              <a:rect b="b" l="l" r="r" t="t"/>
              <a:pathLst>
                <a:path extrusionOk="0" h="168116" w="17436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8569840" y="2442165"/>
              <a:ext cx="48301" cy="290078"/>
            </a:xfrm>
            <a:custGeom>
              <a:rect b="b" l="l" r="r" t="t"/>
              <a:pathLst>
                <a:path extrusionOk="0" h="290078" w="48301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8538929" y="2394938"/>
              <a:ext cx="79166" cy="384439"/>
            </a:xfrm>
            <a:custGeom>
              <a:rect b="b" l="l" r="r" t="t"/>
              <a:pathLst>
                <a:path extrusionOk="0" h="384439" w="79166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8508204" y="2353165"/>
              <a:ext cx="109938" cy="468078"/>
            </a:xfrm>
            <a:custGeom>
              <a:rect b="b" l="l" r="r" t="t"/>
              <a:pathLst>
                <a:path extrusionOk="0" h="468078" w="109938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8477293" y="2314470"/>
              <a:ext cx="140849" cy="545469"/>
            </a:xfrm>
            <a:custGeom>
              <a:rect b="b" l="l" r="r" t="t"/>
              <a:pathLst>
                <a:path extrusionOk="0" h="545469" w="140849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8446428" y="2277266"/>
              <a:ext cx="171714" cy="619877"/>
            </a:xfrm>
            <a:custGeom>
              <a:rect b="b" l="l" r="r" t="t"/>
              <a:pathLst>
                <a:path extrusionOk="0" h="619877" w="171714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8415656" y="2241274"/>
              <a:ext cx="202485" cy="691860"/>
            </a:xfrm>
            <a:custGeom>
              <a:rect b="b" l="l" r="r" t="t"/>
              <a:pathLst>
                <a:path extrusionOk="0" h="691860" w="202485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8384745" y="2206355"/>
              <a:ext cx="233396" cy="761699"/>
            </a:xfrm>
            <a:custGeom>
              <a:rect b="b" l="l" r="r" t="t"/>
              <a:pathLst>
                <a:path extrusionOk="0" h="761699" w="233396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8353974" y="2171948"/>
              <a:ext cx="264121" cy="830512"/>
            </a:xfrm>
            <a:custGeom>
              <a:rect b="b" l="l" r="r" t="t"/>
              <a:pathLst>
                <a:path extrusionOk="0" h="830512" w="264121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8323109" y="2138241"/>
              <a:ext cx="295033" cy="897927"/>
            </a:xfrm>
            <a:custGeom>
              <a:rect b="b" l="l" r="r" t="t"/>
              <a:pathLst>
                <a:path extrusionOk="0" h="897927" w="295033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8292244" y="2104767"/>
              <a:ext cx="325897" cy="964875"/>
            </a:xfrm>
            <a:custGeom>
              <a:rect b="b" l="l" r="r" t="t"/>
              <a:pathLst>
                <a:path extrusionOk="0" h="964875" w="325897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8261473" y="2071526"/>
              <a:ext cx="356669" cy="1031264"/>
            </a:xfrm>
            <a:custGeom>
              <a:rect b="b" l="l" r="r" t="t"/>
              <a:pathLst>
                <a:path extrusionOk="0" h="1031264" w="356669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8230561" y="2038798"/>
              <a:ext cx="387580" cy="1096813"/>
            </a:xfrm>
            <a:custGeom>
              <a:rect b="b" l="l" r="r" t="t"/>
              <a:pathLst>
                <a:path extrusionOk="0" h="1096813" w="38758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8199696" y="2006116"/>
              <a:ext cx="418445" cy="1162176"/>
            </a:xfrm>
            <a:custGeom>
              <a:rect b="b" l="l" r="r" t="t"/>
              <a:pathLst>
                <a:path extrusionOk="0" h="1162176" w="418445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8168925" y="1973761"/>
              <a:ext cx="449217" cy="1226887"/>
            </a:xfrm>
            <a:custGeom>
              <a:rect b="b" l="l" r="r" t="t"/>
              <a:pathLst>
                <a:path extrusionOk="0" h="1226887" w="449217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8138061" y="1941545"/>
              <a:ext cx="480081" cy="1291317"/>
            </a:xfrm>
            <a:custGeom>
              <a:rect b="b" l="l" r="r" t="t"/>
              <a:pathLst>
                <a:path extrusionOk="0" h="1291317" w="480081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107289" y="1909284"/>
              <a:ext cx="510852" cy="1355841"/>
            </a:xfrm>
            <a:custGeom>
              <a:rect b="b" l="l" r="r" t="t"/>
              <a:pathLst>
                <a:path extrusionOk="0" h="1355841" w="510852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8076377" y="1877348"/>
              <a:ext cx="541764" cy="1419806"/>
            </a:xfrm>
            <a:custGeom>
              <a:rect b="b" l="l" r="r" t="t"/>
              <a:pathLst>
                <a:path extrusionOk="0" h="1419806" w="541764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7" name="Google Shape;597;p37"/>
          <p:cNvSpPr/>
          <p:nvPr/>
        </p:nvSpPr>
        <p:spPr>
          <a:xfrm>
            <a:off x="8256154" y="612615"/>
            <a:ext cx="669984" cy="559784"/>
          </a:xfrm>
          <a:custGeom>
            <a:rect b="b" l="l" r="r" t="t"/>
            <a:pathLst>
              <a:path extrusionOk="0" h="4399" w="5265">
                <a:moveTo>
                  <a:pt x="2590" y="1"/>
                </a:moveTo>
                <a:cubicBezTo>
                  <a:pt x="1821" y="1"/>
                  <a:pt x="1108" y="495"/>
                  <a:pt x="905" y="1594"/>
                </a:cubicBezTo>
                <a:cubicBezTo>
                  <a:pt x="534" y="2270"/>
                  <a:pt x="1" y="3122"/>
                  <a:pt x="570" y="3847"/>
                </a:cubicBezTo>
                <a:cubicBezTo>
                  <a:pt x="970" y="4231"/>
                  <a:pt x="1489" y="4399"/>
                  <a:pt x="2025" y="4399"/>
                </a:cubicBezTo>
                <a:cubicBezTo>
                  <a:pt x="3575" y="4399"/>
                  <a:pt x="5265" y="2996"/>
                  <a:pt x="4612" y="1370"/>
                </a:cubicBezTo>
                <a:cubicBezTo>
                  <a:pt x="4185" y="495"/>
                  <a:pt x="3360" y="1"/>
                  <a:pt x="2590" y="1"/>
                </a:cubicBezTo>
                <a:close/>
              </a:path>
            </a:pathLst>
          </a:custGeom>
          <a:solidFill>
            <a:schemeClr val="dk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6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601" name="Google Shape;601;p38"/>
          <p:cNvGrpSpPr/>
          <p:nvPr/>
        </p:nvGrpSpPr>
        <p:grpSpPr>
          <a:xfrm rot="10800000">
            <a:off x="7290713" y="-98285"/>
            <a:ext cx="1939022" cy="2098426"/>
            <a:chOff x="3572225" y="659365"/>
            <a:chExt cx="1939022" cy="2098426"/>
          </a:xfrm>
        </p:grpSpPr>
        <p:sp>
          <p:nvSpPr>
            <p:cNvPr id="602" name="Google Shape;602;p38"/>
            <p:cNvSpPr/>
            <p:nvPr/>
          </p:nvSpPr>
          <p:spPr>
            <a:xfrm>
              <a:off x="3572225" y="2696671"/>
              <a:ext cx="22658" cy="61073"/>
            </a:xfrm>
            <a:custGeom>
              <a:rect b="b" l="l" r="r" t="t"/>
              <a:pathLst>
                <a:path extrusionOk="0" h="61073" w="22658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3572225" y="2552891"/>
              <a:ext cx="115766" cy="204807"/>
            </a:xfrm>
            <a:custGeom>
              <a:rect b="b" l="l" r="r" t="t"/>
              <a:pathLst>
                <a:path extrusionOk="0" h="204807" w="115766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3572225" y="2440161"/>
              <a:ext cx="207847" cy="317584"/>
            </a:xfrm>
            <a:custGeom>
              <a:rect b="b" l="l" r="r" t="t"/>
              <a:pathLst>
                <a:path extrusionOk="0" h="317584" w="207847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3572225" y="2337081"/>
              <a:ext cx="299275" cy="420710"/>
            </a:xfrm>
            <a:custGeom>
              <a:rect b="b" l="l" r="r" t="t"/>
              <a:pathLst>
                <a:path extrusionOk="0" h="420710" w="299275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3572225" y="2237638"/>
              <a:ext cx="390704" cy="520061"/>
            </a:xfrm>
            <a:custGeom>
              <a:rect b="b" l="l" r="r" t="t"/>
              <a:pathLst>
                <a:path extrusionOk="0" h="520061" w="390704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3572225" y="2140898"/>
              <a:ext cx="481760" cy="616847"/>
            </a:xfrm>
            <a:custGeom>
              <a:rect b="b" l="l" r="r" t="t"/>
              <a:pathLst>
                <a:path extrusionOk="0" h="616847" w="48176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3572225" y="2045511"/>
              <a:ext cx="572862" cy="712234"/>
            </a:xfrm>
            <a:custGeom>
              <a:rect b="b" l="l" r="r" t="t"/>
              <a:pathLst>
                <a:path extrusionOk="0" h="712234" w="572862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3572225" y="1950730"/>
              <a:ext cx="664244" cy="806968"/>
            </a:xfrm>
            <a:custGeom>
              <a:rect b="b" l="l" r="r" t="t"/>
              <a:pathLst>
                <a:path extrusionOk="0" h="806968" w="664244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3572225" y="1856648"/>
              <a:ext cx="755346" cy="901050"/>
            </a:xfrm>
            <a:custGeom>
              <a:rect b="b" l="l" r="r" t="t"/>
              <a:pathLst>
                <a:path extrusionOk="0" h="901050" w="755346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3572225" y="1763592"/>
              <a:ext cx="846728" cy="994153"/>
            </a:xfrm>
            <a:custGeom>
              <a:rect b="b" l="l" r="r" t="t"/>
              <a:pathLst>
                <a:path extrusionOk="0" h="994153" w="846728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3572225" y="1670163"/>
              <a:ext cx="937830" cy="1087536"/>
            </a:xfrm>
            <a:custGeom>
              <a:rect b="b" l="l" r="r" t="t"/>
              <a:pathLst>
                <a:path extrusionOk="0" h="1087536" w="93783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3572225" y="1578132"/>
              <a:ext cx="1028886" cy="1179659"/>
            </a:xfrm>
            <a:custGeom>
              <a:rect b="b" l="l" r="r" t="t"/>
              <a:pathLst>
                <a:path extrusionOk="0" h="1179659" w="1028886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3572225" y="1485356"/>
              <a:ext cx="1119988" cy="1272389"/>
            </a:xfrm>
            <a:custGeom>
              <a:rect b="b" l="l" r="r" t="t"/>
              <a:pathLst>
                <a:path extrusionOk="0" h="1272389" w="1119988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3572225" y="1393278"/>
              <a:ext cx="1210718" cy="1364467"/>
            </a:xfrm>
            <a:custGeom>
              <a:rect b="b" l="l" r="r" t="t"/>
              <a:pathLst>
                <a:path extrusionOk="0" h="1364467" w="1210718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3572225" y="1301201"/>
              <a:ext cx="1301820" cy="1456544"/>
            </a:xfrm>
            <a:custGeom>
              <a:rect b="b" l="l" r="r" t="t"/>
              <a:pathLst>
                <a:path extrusionOk="0" h="1456544" w="130182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3572225" y="1209124"/>
              <a:ext cx="1392875" cy="1548621"/>
            </a:xfrm>
            <a:custGeom>
              <a:rect b="b" l="l" r="r" t="t"/>
              <a:pathLst>
                <a:path extrusionOk="0" h="1548621" w="1392875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3572225" y="1117047"/>
              <a:ext cx="1483605" cy="1640698"/>
            </a:xfrm>
            <a:custGeom>
              <a:rect b="b" l="l" r="r" t="t"/>
              <a:pathLst>
                <a:path extrusionOk="0" h="1640698" w="1483605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3572225" y="1025669"/>
              <a:ext cx="1575033" cy="1732076"/>
            </a:xfrm>
            <a:custGeom>
              <a:rect b="b" l="l" r="r" t="t"/>
              <a:pathLst>
                <a:path extrusionOk="0" h="1732076" w="1575033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3572225" y="933918"/>
              <a:ext cx="1665809" cy="1823827"/>
            </a:xfrm>
            <a:custGeom>
              <a:rect b="b" l="l" r="r" t="t"/>
              <a:pathLst>
                <a:path extrusionOk="0" h="1823827" w="1665809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3572225" y="842494"/>
              <a:ext cx="1756865" cy="1915251"/>
            </a:xfrm>
            <a:custGeom>
              <a:rect b="b" l="l" r="r" t="t"/>
              <a:pathLst>
                <a:path extrusionOk="0" h="1915251" w="1756865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3572225" y="750790"/>
              <a:ext cx="1847920" cy="2006955"/>
            </a:xfrm>
            <a:custGeom>
              <a:rect b="b" l="l" r="r" t="t"/>
              <a:pathLst>
                <a:path extrusionOk="0" h="2006955" w="184792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3572225" y="659365"/>
              <a:ext cx="1939022" cy="2098380"/>
            </a:xfrm>
            <a:custGeom>
              <a:rect b="b" l="l" r="r" t="t"/>
              <a:pathLst>
                <a:path extrusionOk="0" h="2098380" w="1939022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4" name="Google Shape;624;p38"/>
          <p:cNvSpPr/>
          <p:nvPr/>
        </p:nvSpPr>
        <p:spPr>
          <a:xfrm>
            <a:off x="7290723" y="284459"/>
            <a:ext cx="519178" cy="422401"/>
          </a:xfrm>
          <a:custGeom>
            <a:rect b="b" l="l" r="r" t="t"/>
            <a:pathLst>
              <a:path extrusionOk="0" h="6822" w="8385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7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627" name="Google Shape;627;p39"/>
          <p:cNvGrpSpPr/>
          <p:nvPr/>
        </p:nvGrpSpPr>
        <p:grpSpPr>
          <a:xfrm>
            <a:off x="8381126" y="228619"/>
            <a:ext cx="1287017" cy="3372891"/>
            <a:chOff x="8076377" y="1877348"/>
            <a:chExt cx="541765" cy="1419806"/>
          </a:xfrm>
        </p:grpSpPr>
        <p:sp>
          <p:nvSpPr>
            <p:cNvPr id="628" name="Google Shape;628;p39"/>
            <p:cNvSpPr/>
            <p:nvPr/>
          </p:nvSpPr>
          <p:spPr>
            <a:xfrm>
              <a:off x="8600705" y="2503146"/>
              <a:ext cx="17436" cy="168116"/>
            </a:xfrm>
            <a:custGeom>
              <a:rect b="b" l="l" r="r" t="t"/>
              <a:pathLst>
                <a:path extrusionOk="0" h="168116" w="17436">
                  <a:moveTo>
                    <a:pt x="0" y="84058"/>
                  </a:moveTo>
                  <a:cubicBezTo>
                    <a:pt x="0" y="113943"/>
                    <a:pt x="6201" y="142335"/>
                    <a:pt x="17437" y="168117"/>
                  </a:cubicBezTo>
                  <a:lnTo>
                    <a:pt x="17437" y="152498"/>
                  </a:lnTo>
                  <a:cubicBezTo>
                    <a:pt x="9744" y="131099"/>
                    <a:pt x="5688" y="108022"/>
                    <a:pt x="5688" y="84058"/>
                  </a:cubicBezTo>
                  <a:cubicBezTo>
                    <a:pt x="5688" y="60095"/>
                    <a:pt x="9744" y="37017"/>
                    <a:pt x="17437" y="15618"/>
                  </a:cubicBezTo>
                  <a:lnTo>
                    <a:pt x="17437" y="0"/>
                  </a:lnTo>
                  <a:cubicBezTo>
                    <a:pt x="6247" y="25782"/>
                    <a:pt x="0" y="54174"/>
                    <a:pt x="0" y="84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8569840" y="2442165"/>
              <a:ext cx="48301" cy="290078"/>
            </a:xfrm>
            <a:custGeom>
              <a:rect b="b" l="l" r="r" t="t"/>
              <a:pathLst>
                <a:path extrusionOk="0" h="290078" w="48301">
                  <a:moveTo>
                    <a:pt x="0" y="145039"/>
                  </a:moveTo>
                  <a:cubicBezTo>
                    <a:pt x="0" y="199353"/>
                    <a:pt x="17857" y="249564"/>
                    <a:pt x="48302" y="290078"/>
                  </a:cubicBezTo>
                  <a:lnTo>
                    <a:pt x="48302" y="280334"/>
                  </a:lnTo>
                  <a:cubicBezTo>
                    <a:pt x="21400" y="241965"/>
                    <a:pt x="5641" y="195390"/>
                    <a:pt x="5641" y="145039"/>
                  </a:cubicBezTo>
                  <a:cubicBezTo>
                    <a:pt x="5641" y="94688"/>
                    <a:pt x="21353" y="48113"/>
                    <a:pt x="48302" y="9744"/>
                  </a:cubicBezTo>
                  <a:lnTo>
                    <a:pt x="48302" y="0"/>
                  </a:lnTo>
                  <a:cubicBezTo>
                    <a:pt x="17857" y="40514"/>
                    <a:pt x="0" y="90725"/>
                    <a:pt x="0" y="145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8538929" y="2394938"/>
              <a:ext cx="79166" cy="384439"/>
            </a:xfrm>
            <a:custGeom>
              <a:rect b="b" l="l" r="r" t="t"/>
              <a:pathLst>
                <a:path extrusionOk="0" h="384439" w="79166">
                  <a:moveTo>
                    <a:pt x="0" y="192266"/>
                  </a:moveTo>
                  <a:cubicBezTo>
                    <a:pt x="0" y="267140"/>
                    <a:pt x="30212" y="335114"/>
                    <a:pt x="79167" y="384440"/>
                  </a:cubicBezTo>
                  <a:lnTo>
                    <a:pt x="79167" y="376281"/>
                  </a:lnTo>
                  <a:cubicBezTo>
                    <a:pt x="33569" y="328214"/>
                    <a:pt x="5641" y="263411"/>
                    <a:pt x="5641" y="192220"/>
                  </a:cubicBezTo>
                  <a:cubicBezTo>
                    <a:pt x="5641" y="121076"/>
                    <a:pt x="33569" y="56272"/>
                    <a:pt x="79167" y="8159"/>
                  </a:cubicBezTo>
                  <a:lnTo>
                    <a:pt x="79167" y="0"/>
                  </a:lnTo>
                  <a:cubicBezTo>
                    <a:pt x="30212" y="49419"/>
                    <a:pt x="0" y="117392"/>
                    <a:pt x="0" y="192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8508204" y="2353165"/>
              <a:ext cx="109938" cy="468078"/>
            </a:xfrm>
            <a:custGeom>
              <a:rect b="b" l="l" r="r" t="t"/>
              <a:pathLst>
                <a:path extrusionOk="0" h="468078" w="109938">
                  <a:moveTo>
                    <a:pt x="0" y="234039"/>
                  </a:moveTo>
                  <a:cubicBezTo>
                    <a:pt x="0" y="328028"/>
                    <a:pt x="42894" y="412179"/>
                    <a:pt x="109938" y="468078"/>
                  </a:cubicBezTo>
                  <a:lnTo>
                    <a:pt x="109938" y="460386"/>
                  </a:lnTo>
                  <a:cubicBezTo>
                    <a:pt x="46157" y="405885"/>
                    <a:pt x="5642" y="324531"/>
                    <a:pt x="5642" y="234039"/>
                  </a:cubicBezTo>
                  <a:cubicBezTo>
                    <a:pt x="5642" y="143547"/>
                    <a:pt x="46157" y="62193"/>
                    <a:pt x="109938" y="7693"/>
                  </a:cubicBezTo>
                  <a:lnTo>
                    <a:pt x="109938" y="0"/>
                  </a:lnTo>
                  <a:cubicBezTo>
                    <a:pt x="42847" y="55899"/>
                    <a:pt x="0" y="140050"/>
                    <a:pt x="0" y="234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8477293" y="2314470"/>
              <a:ext cx="140849" cy="545469"/>
            </a:xfrm>
            <a:custGeom>
              <a:rect b="b" l="l" r="r" t="t"/>
              <a:pathLst>
                <a:path extrusionOk="0" h="545469" w="140849">
                  <a:moveTo>
                    <a:pt x="0" y="272735"/>
                  </a:moveTo>
                  <a:cubicBezTo>
                    <a:pt x="0" y="385046"/>
                    <a:pt x="55669" y="484722"/>
                    <a:pt x="140849" y="545470"/>
                  </a:cubicBezTo>
                  <a:lnTo>
                    <a:pt x="140849" y="538570"/>
                  </a:lnTo>
                  <a:cubicBezTo>
                    <a:pt x="58932" y="478615"/>
                    <a:pt x="5688" y="381782"/>
                    <a:pt x="5688" y="272735"/>
                  </a:cubicBezTo>
                  <a:cubicBezTo>
                    <a:pt x="5688" y="163688"/>
                    <a:pt x="58979" y="66855"/>
                    <a:pt x="140849" y="6900"/>
                  </a:cubicBezTo>
                  <a:lnTo>
                    <a:pt x="140849" y="0"/>
                  </a:lnTo>
                  <a:cubicBezTo>
                    <a:pt x="55669" y="60748"/>
                    <a:pt x="0" y="160424"/>
                    <a:pt x="0" y="27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8446428" y="2277266"/>
              <a:ext cx="171714" cy="619877"/>
            </a:xfrm>
            <a:custGeom>
              <a:rect b="b" l="l" r="r" t="t"/>
              <a:pathLst>
                <a:path extrusionOk="0" h="619877" w="171714">
                  <a:moveTo>
                    <a:pt x="0" y="309939"/>
                  </a:moveTo>
                  <a:cubicBezTo>
                    <a:pt x="0" y="440339"/>
                    <a:pt x="68676" y="555167"/>
                    <a:pt x="171714" y="619877"/>
                  </a:cubicBezTo>
                  <a:lnTo>
                    <a:pt x="171714" y="613304"/>
                  </a:lnTo>
                  <a:cubicBezTo>
                    <a:pt x="71940" y="549059"/>
                    <a:pt x="5642" y="437075"/>
                    <a:pt x="5642" y="309939"/>
                  </a:cubicBezTo>
                  <a:cubicBezTo>
                    <a:pt x="5642" y="182802"/>
                    <a:pt x="71940" y="70818"/>
                    <a:pt x="171714" y="6574"/>
                  </a:cubicBezTo>
                  <a:lnTo>
                    <a:pt x="171714" y="0"/>
                  </a:lnTo>
                  <a:cubicBezTo>
                    <a:pt x="68676" y="64710"/>
                    <a:pt x="0" y="179492"/>
                    <a:pt x="0" y="309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8415656" y="2241274"/>
              <a:ext cx="202485" cy="691860"/>
            </a:xfrm>
            <a:custGeom>
              <a:rect b="b" l="l" r="r" t="t"/>
              <a:pathLst>
                <a:path extrusionOk="0" h="691860" w="202485">
                  <a:moveTo>
                    <a:pt x="0" y="345930"/>
                  </a:moveTo>
                  <a:cubicBezTo>
                    <a:pt x="0" y="494233"/>
                    <a:pt x="81778" y="623747"/>
                    <a:pt x="202486" y="691861"/>
                  </a:cubicBezTo>
                  <a:lnTo>
                    <a:pt x="202486" y="685287"/>
                  </a:lnTo>
                  <a:cubicBezTo>
                    <a:pt x="84948" y="617733"/>
                    <a:pt x="5642" y="490830"/>
                    <a:pt x="5642" y="345930"/>
                  </a:cubicBezTo>
                  <a:cubicBezTo>
                    <a:pt x="5642" y="201031"/>
                    <a:pt x="84948" y="74128"/>
                    <a:pt x="202486" y="6574"/>
                  </a:cubicBezTo>
                  <a:lnTo>
                    <a:pt x="202486" y="0"/>
                  </a:lnTo>
                  <a:cubicBezTo>
                    <a:pt x="81778" y="68114"/>
                    <a:pt x="0" y="197628"/>
                    <a:pt x="0" y="345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8384745" y="2206355"/>
              <a:ext cx="233396" cy="761699"/>
            </a:xfrm>
            <a:custGeom>
              <a:rect b="b" l="l" r="r" t="t"/>
              <a:pathLst>
                <a:path extrusionOk="0" h="761699" w="233396">
                  <a:moveTo>
                    <a:pt x="0" y="380850"/>
                  </a:moveTo>
                  <a:cubicBezTo>
                    <a:pt x="0" y="546682"/>
                    <a:pt x="94925" y="690789"/>
                    <a:pt x="233397" y="761699"/>
                  </a:cubicBezTo>
                  <a:lnTo>
                    <a:pt x="233397" y="755266"/>
                  </a:lnTo>
                  <a:cubicBezTo>
                    <a:pt x="98236" y="684914"/>
                    <a:pt x="5688" y="543512"/>
                    <a:pt x="5688" y="380850"/>
                  </a:cubicBezTo>
                  <a:cubicBezTo>
                    <a:pt x="5688" y="218188"/>
                    <a:pt x="98236" y="76785"/>
                    <a:pt x="233397" y="6434"/>
                  </a:cubicBezTo>
                  <a:lnTo>
                    <a:pt x="233397" y="0"/>
                  </a:lnTo>
                  <a:cubicBezTo>
                    <a:pt x="94925" y="70911"/>
                    <a:pt x="0" y="215018"/>
                    <a:pt x="0" y="38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8353974" y="2171948"/>
              <a:ext cx="264121" cy="830512"/>
            </a:xfrm>
            <a:custGeom>
              <a:rect b="b" l="l" r="r" t="t"/>
              <a:pathLst>
                <a:path extrusionOk="0" h="830512" w="264121">
                  <a:moveTo>
                    <a:pt x="0" y="415256"/>
                  </a:moveTo>
                  <a:cubicBezTo>
                    <a:pt x="0" y="598618"/>
                    <a:pt x="108260" y="757224"/>
                    <a:pt x="264122" y="830513"/>
                  </a:cubicBezTo>
                  <a:lnTo>
                    <a:pt x="264122" y="824312"/>
                  </a:lnTo>
                  <a:cubicBezTo>
                    <a:pt x="111384" y="751443"/>
                    <a:pt x="5641" y="595494"/>
                    <a:pt x="5641" y="415256"/>
                  </a:cubicBezTo>
                  <a:cubicBezTo>
                    <a:pt x="5641" y="235065"/>
                    <a:pt x="111430" y="79070"/>
                    <a:pt x="264122" y="6201"/>
                  </a:cubicBezTo>
                  <a:lnTo>
                    <a:pt x="264122" y="0"/>
                  </a:lnTo>
                  <a:cubicBezTo>
                    <a:pt x="108260" y="73289"/>
                    <a:pt x="0" y="231895"/>
                    <a:pt x="0" y="415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8323109" y="2138241"/>
              <a:ext cx="295033" cy="897927"/>
            </a:xfrm>
            <a:custGeom>
              <a:rect b="b" l="l" r="r" t="t"/>
              <a:pathLst>
                <a:path extrusionOk="0" h="897927" w="295033">
                  <a:moveTo>
                    <a:pt x="0" y="448964"/>
                  </a:moveTo>
                  <a:cubicBezTo>
                    <a:pt x="0" y="649762"/>
                    <a:pt x="121594" y="822727"/>
                    <a:pt x="295033" y="897927"/>
                  </a:cubicBezTo>
                  <a:lnTo>
                    <a:pt x="295033" y="891820"/>
                  </a:lnTo>
                  <a:cubicBezTo>
                    <a:pt x="124765" y="816806"/>
                    <a:pt x="5642" y="646452"/>
                    <a:pt x="5642" y="448964"/>
                  </a:cubicBezTo>
                  <a:cubicBezTo>
                    <a:pt x="5642" y="251476"/>
                    <a:pt x="124765" y="81121"/>
                    <a:pt x="295033" y="6107"/>
                  </a:cubicBezTo>
                  <a:lnTo>
                    <a:pt x="295033" y="0"/>
                  </a:lnTo>
                  <a:cubicBezTo>
                    <a:pt x="121594" y="75200"/>
                    <a:pt x="0" y="248166"/>
                    <a:pt x="0" y="448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8292244" y="2104767"/>
              <a:ext cx="325897" cy="964875"/>
            </a:xfrm>
            <a:custGeom>
              <a:rect b="b" l="l" r="r" t="t"/>
              <a:pathLst>
                <a:path extrusionOk="0" h="964875" w="325897">
                  <a:moveTo>
                    <a:pt x="0" y="482438"/>
                  </a:moveTo>
                  <a:cubicBezTo>
                    <a:pt x="0" y="700532"/>
                    <a:pt x="135068" y="887717"/>
                    <a:pt x="325898" y="964875"/>
                  </a:cubicBezTo>
                  <a:lnTo>
                    <a:pt x="325898" y="958768"/>
                  </a:lnTo>
                  <a:cubicBezTo>
                    <a:pt x="138239" y="881983"/>
                    <a:pt x="5642" y="697455"/>
                    <a:pt x="5642" y="482438"/>
                  </a:cubicBezTo>
                  <a:cubicBezTo>
                    <a:pt x="5642" y="267373"/>
                    <a:pt x="138239" y="82893"/>
                    <a:pt x="325898" y="6107"/>
                  </a:cubicBezTo>
                  <a:lnTo>
                    <a:pt x="325898" y="0"/>
                  </a:lnTo>
                  <a:cubicBezTo>
                    <a:pt x="135068" y="77158"/>
                    <a:pt x="0" y="264343"/>
                    <a:pt x="0" y="482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8261473" y="2071526"/>
              <a:ext cx="356669" cy="1031264"/>
            </a:xfrm>
            <a:custGeom>
              <a:rect b="b" l="l" r="r" t="t"/>
              <a:pathLst>
                <a:path extrusionOk="0" h="1031264" w="356669">
                  <a:moveTo>
                    <a:pt x="0" y="515679"/>
                  </a:moveTo>
                  <a:cubicBezTo>
                    <a:pt x="0" y="751210"/>
                    <a:pt x="148403" y="952521"/>
                    <a:pt x="356669" y="1031264"/>
                  </a:cubicBezTo>
                  <a:lnTo>
                    <a:pt x="356669" y="1025250"/>
                  </a:lnTo>
                  <a:cubicBezTo>
                    <a:pt x="151573" y="946880"/>
                    <a:pt x="5642" y="747993"/>
                    <a:pt x="5642" y="515632"/>
                  </a:cubicBezTo>
                  <a:cubicBezTo>
                    <a:pt x="5642" y="283271"/>
                    <a:pt x="151573" y="84431"/>
                    <a:pt x="356669" y="6014"/>
                  </a:cubicBezTo>
                  <a:lnTo>
                    <a:pt x="356669" y="0"/>
                  </a:lnTo>
                  <a:cubicBezTo>
                    <a:pt x="148403" y="78837"/>
                    <a:pt x="0" y="280148"/>
                    <a:pt x="0" y="5156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8230561" y="2038798"/>
              <a:ext cx="387580" cy="1096813"/>
            </a:xfrm>
            <a:custGeom>
              <a:rect b="b" l="l" r="r" t="t"/>
              <a:pathLst>
                <a:path extrusionOk="0" h="1096813" w="387580">
                  <a:moveTo>
                    <a:pt x="0" y="548407"/>
                  </a:moveTo>
                  <a:cubicBezTo>
                    <a:pt x="0" y="801095"/>
                    <a:pt x="162017" y="1016718"/>
                    <a:pt x="387581" y="1096814"/>
                  </a:cubicBezTo>
                  <a:lnTo>
                    <a:pt x="387581" y="1090800"/>
                  </a:lnTo>
                  <a:cubicBezTo>
                    <a:pt x="165187" y="1010937"/>
                    <a:pt x="5688" y="797924"/>
                    <a:pt x="5688" y="548407"/>
                  </a:cubicBezTo>
                  <a:cubicBezTo>
                    <a:pt x="5688" y="298890"/>
                    <a:pt x="165187" y="85876"/>
                    <a:pt x="387581" y="6014"/>
                  </a:cubicBezTo>
                  <a:lnTo>
                    <a:pt x="387581" y="0"/>
                  </a:lnTo>
                  <a:cubicBezTo>
                    <a:pt x="162017" y="80095"/>
                    <a:pt x="0" y="295719"/>
                    <a:pt x="0" y="548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8199696" y="2006116"/>
              <a:ext cx="418445" cy="1162176"/>
            </a:xfrm>
            <a:custGeom>
              <a:rect b="b" l="l" r="r" t="t"/>
              <a:pathLst>
                <a:path extrusionOk="0" h="1162176" w="418445">
                  <a:moveTo>
                    <a:pt x="0" y="581088"/>
                  </a:moveTo>
                  <a:cubicBezTo>
                    <a:pt x="0" y="850979"/>
                    <a:pt x="175584" y="1080730"/>
                    <a:pt x="418446" y="1162177"/>
                  </a:cubicBezTo>
                  <a:lnTo>
                    <a:pt x="418446" y="1156303"/>
                  </a:lnTo>
                  <a:cubicBezTo>
                    <a:pt x="178755" y="1075088"/>
                    <a:pt x="5642" y="847949"/>
                    <a:pt x="5642" y="581088"/>
                  </a:cubicBezTo>
                  <a:cubicBezTo>
                    <a:pt x="5642" y="314228"/>
                    <a:pt x="178708" y="87089"/>
                    <a:pt x="418446" y="5874"/>
                  </a:cubicBezTo>
                  <a:lnTo>
                    <a:pt x="418446" y="0"/>
                  </a:lnTo>
                  <a:cubicBezTo>
                    <a:pt x="175584" y="81448"/>
                    <a:pt x="0" y="311198"/>
                    <a:pt x="0" y="581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8168925" y="1973761"/>
              <a:ext cx="449217" cy="1226887"/>
            </a:xfrm>
            <a:custGeom>
              <a:rect b="b" l="l" r="r" t="t"/>
              <a:pathLst>
                <a:path extrusionOk="0" h="1226887" w="449217">
                  <a:moveTo>
                    <a:pt x="0" y="613444"/>
                  </a:moveTo>
                  <a:cubicBezTo>
                    <a:pt x="0" y="900631"/>
                    <a:pt x="189012" y="1144414"/>
                    <a:pt x="449217" y="1226887"/>
                  </a:cubicBezTo>
                  <a:lnTo>
                    <a:pt x="449217" y="1220873"/>
                  </a:lnTo>
                  <a:cubicBezTo>
                    <a:pt x="192182" y="1138633"/>
                    <a:pt x="5642" y="897368"/>
                    <a:pt x="5642" y="613444"/>
                  </a:cubicBezTo>
                  <a:cubicBezTo>
                    <a:pt x="5642" y="329520"/>
                    <a:pt x="192182" y="88254"/>
                    <a:pt x="449217" y="6014"/>
                  </a:cubicBezTo>
                  <a:lnTo>
                    <a:pt x="449217" y="0"/>
                  </a:lnTo>
                  <a:cubicBezTo>
                    <a:pt x="189012" y="82473"/>
                    <a:pt x="0" y="326256"/>
                    <a:pt x="0" y="61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8138061" y="1941545"/>
              <a:ext cx="480081" cy="1291317"/>
            </a:xfrm>
            <a:custGeom>
              <a:rect b="b" l="l" r="r" t="t"/>
              <a:pathLst>
                <a:path extrusionOk="0" h="1291317" w="480081">
                  <a:moveTo>
                    <a:pt x="0" y="645659"/>
                  </a:moveTo>
                  <a:cubicBezTo>
                    <a:pt x="0" y="949957"/>
                    <a:pt x="202625" y="1207866"/>
                    <a:pt x="480081" y="1291318"/>
                  </a:cubicBezTo>
                  <a:lnTo>
                    <a:pt x="480081" y="1285444"/>
                  </a:lnTo>
                  <a:cubicBezTo>
                    <a:pt x="205889" y="1202085"/>
                    <a:pt x="5641" y="946786"/>
                    <a:pt x="5641" y="645659"/>
                  </a:cubicBezTo>
                  <a:cubicBezTo>
                    <a:pt x="5641" y="344532"/>
                    <a:pt x="205889" y="89233"/>
                    <a:pt x="480081" y="5874"/>
                  </a:cubicBezTo>
                  <a:lnTo>
                    <a:pt x="480081" y="0"/>
                  </a:lnTo>
                  <a:cubicBezTo>
                    <a:pt x="202579" y="83452"/>
                    <a:pt x="0" y="341362"/>
                    <a:pt x="0" y="645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8107289" y="1909284"/>
              <a:ext cx="510852" cy="1355841"/>
            </a:xfrm>
            <a:custGeom>
              <a:rect b="b" l="l" r="r" t="t"/>
              <a:pathLst>
                <a:path extrusionOk="0" h="1355841" w="510852">
                  <a:moveTo>
                    <a:pt x="0" y="677921"/>
                  </a:moveTo>
                  <a:cubicBezTo>
                    <a:pt x="0" y="999422"/>
                    <a:pt x="216193" y="1271318"/>
                    <a:pt x="510853" y="1355842"/>
                  </a:cubicBezTo>
                  <a:lnTo>
                    <a:pt x="510853" y="1349968"/>
                  </a:lnTo>
                  <a:cubicBezTo>
                    <a:pt x="219316" y="1265583"/>
                    <a:pt x="5641" y="996252"/>
                    <a:pt x="5641" y="677921"/>
                  </a:cubicBezTo>
                  <a:cubicBezTo>
                    <a:pt x="5641" y="359590"/>
                    <a:pt x="219316" y="90259"/>
                    <a:pt x="510853" y="5874"/>
                  </a:cubicBezTo>
                  <a:lnTo>
                    <a:pt x="510853" y="0"/>
                  </a:lnTo>
                  <a:cubicBezTo>
                    <a:pt x="216146" y="84525"/>
                    <a:pt x="0" y="356420"/>
                    <a:pt x="0" y="6779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8076377" y="1877348"/>
              <a:ext cx="541764" cy="1419806"/>
            </a:xfrm>
            <a:custGeom>
              <a:rect b="b" l="l" r="r" t="t"/>
              <a:pathLst>
                <a:path extrusionOk="0" h="1419806" w="541764">
                  <a:moveTo>
                    <a:pt x="0" y="709857"/>
                  </a:moveTo>
                  <a:cubicBezTo>
                    <a:pt x="0" y="1048514"/>
                    <a:pt x="229854" y="1334396"/>
                    <a:pt x="541765" y="1419807"/>
                  </a:cubicBezTo>
                  <a:lnTo>
                    <a:pt x="541765" y="1413932"/>
                  </a:lnTo>
                  <a:cubicBezTo>
                    <a:pt x="233071" y="1328662"/>
                    <a:pt x="5688" y="1045390"/>
                    <a:pt x="5688" y="709903"/>
                  </a:cubicBezTo>
                  <a:cubicBezTo>
                    <a:pt x="5688" y="374369"/>
                    <a:pt x="233071" y="91145"/>
                    <a:pt x="541765" y="5874"/>
                  </a:cubicBezTo>
                  <a:lnTo>
                    <a:pt x="541765" y="0"/>
                  </a:lnTo>
                  <a:cubicBezTo>
                    <a:pt x="229901" y="85317"/>
                    <a:pt x="0" y="371199"/>
                    <a:pt x="0" y="709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6" name="Google Shape;646;p39"/>
          <p:cNvSpPr/>
          <p:nvPr/>
        </p:nvSpPr>
        <p:spPr>
          <a:xfrm>
            <a:off x="8423998" y="612759"/>
            <a:ext cx="519178" cy="422401"/>
          </a:xfrm>
          <a:custGeom>
            <a:rect b="b" l="l" r="r" t="t"/>
            <a:pathLst>
              <a:path extrusionOk="0" h="6822" w="8385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40"/>
          <p:cNvGrpSpPr/>
          <p:nvPr/>
        </p:nvGrpSpPr>
        <p:grpSpPr>
          <a:xfrm rot="10800000">
            <a:off x="7214500" y="-10"/>
            <a:ext cx="1939022" cy="2098426"/>
            <a:chOff x="3572225" y="659365"/>
            <a:chExt cx="1939022" cy="2098426"/>
          </a:xfrm>
        </p:grpSpPr>
        <p:sp>
          <p:nvSpPr>
            <p:cNvPr id="649" name="Google Shape;649;p40"/>
            <p:cNvSpPr/>
            <p:nvPr/>
          </p:nvSpPr>
          <p:spPr>
            <a:xfrm>
              <a:off x="3572225" y="2696671"/>
              <a:ext cx="22658" cy="61073"/>
            </a:xfrm>
            <a:custGeom>
              <a:rect b="b" l="l" r="r" t="t"/>
              <a:pathLst>
                <a:path extrusionOk="0" h="61073" w="22658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3572225" y="2552891"/>
              <a:ext cx="115766" cy="204807"/>
            </a:xfrm>
            <a:custGeom>
              <a:rect b="b" l="l" r="r" t="t"/>
              <a:pathLst>
                <a:path extrusionOk="0" h="204807" w="115766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3572225" y="2440161"/>
              <a:ext cx="207847" cy="317584"/>
            </a:xfrm>
            <a:custGeom>
              <a:rect b="b" l="l" r="r" t="t"/>
              <a:pathLst>
                <a:path extrusionOk="0" h="317584" w="207847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3572225" y="2337081"/>
              <a:ext cx="299275" cy="420710"/>
            </a:xfrm>
            <a:custGeom>
              <a:rect b="b" l="l" r="r" t="t"/>
              <a:pathLst>
                <a:path extrusionOk="0" h="420710" w="299275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3572225" y="2237638"/>
              <a:ext cx="390704" cy="520061"/>
            </a:xfrm>
            <a:custGeom>
              <a:rect b="b" l="l" r="r" t="t"/>
              <a:pathLst>
                <a:path extrusionOk="0" h="520061" w="390704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3572225" y="2140898"/>
              <a:ext cx="481760" cy="616847"/>
            </a:xfrm>
            <a:custGeom>
              <a:rect b="b" l="l" r="r" t="t"/>
              <a:pathLst>
                <a:path extrusionOk="0" h="616847" w="48176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3572225" y="2045511"/>
              <a:ext cx="572862" cy="712234"/>
            </a:xfrm>
            <a:custGeom>
              <a:rect b="b" l="l" r="r" t="t"/>
              <a:pathLst>
                <a:path extrusionOk="0" h="712234" w="572862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3572225" y="1950730"/>
              <a:ext cx="664244" cy="806968"/>
            </a:xfrm>
            <a:custGeom>
              <a:rect b="b" l="l" r="r" t="t"/>
              <a:pathLst>
                <a:path extrusionOk="0" h="806968" w="664244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3572225" y="1856648"/>
              <a:ext cx="755346" cy="901050"/>
            </a:xfrm>
            <a:custGeom>
              <a:rect b="b" l="l" r="r" t="t"/>
              <a:pathLst>
                <a:path extrusionOk="0" h="901050" w="755346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3572225" y="1763592"/>
              <a:ext cx="846728" cy="994153"/>
            </a:xfrm>
            <a:custGeom>
              <a:rect b="b" l="l" r="r" t="t"/>
              <a:pathLst>
                <a:path extrusionOk="0" h="994153" w="846728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3572225" y="1670163"/>
              <a:ext cx="937830" cy="1087536"/>
            </a:xfrm>
            <a:custGeom>
              <a:rect b="b" l="l" r="r" t="t"/>
              <a:pathLst>
                <a:path extrusionOk="0" h="1087536" w="93783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3572225" y="1578132"/>
              <a:ext cx="1028886" cy="1179659"/>
            </a:xfrm>
            <a:custGeom>
              <a:rect b="b" l="l" r="r" t="t"/>
              <a:pathLst>
                <a:path extrusionOk="0" h="1179659" w="1028886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3572225" y="1485356"/>
              <a:ext cx="1119988" cy="1272389"/>
            </a:xfrm>
            <a:custGeom>
              <a:rect b="b" l="l" r="r" t="t"/>
              <a:pathLst>
                <a:path extrusionOk="0" h="1272389" w="1119988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3572225" y="1393278"/>
              <a:ext cx="1210718" cy="1364467"/>
            </a:xfrm>
            <a:custGeom>
              <a:rect b="b" l="l" r="r" t="t"/>
              <a:pathLst>
                <a:path extrusionOk="0" h="1364467" w="1210718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3572225" y="1301201"/>
              <a:ext cx="1301820" cy="1456544"/>
            </a:xfrm>
            <a:custGeom>
              <a:rect b="b" l="l" r="r" t="t"/>
              <a:pathLst>
                <a:path extrusionOk="0" h="1456544" w="130182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3572225" y="1209124"/>
              <a:ext cx="1392875" cy="1548621"/>
            </a:xfrm>
            <a:custGeom>
              <a:rect b="b" l="l" r="r" t="t"/>
              <a:pathLst>
                <a:path extrusionOk="0" h="1548621" w="1392875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3572225" y="1117047"/>
              <a:ext cx="1483605" cy="1640698"/>
            </a:xfrm>
            <a:custGeom>
              <a:rect b="b" l="l" r="r" t="t"/>
              <a:pathLst>
                <a:path extrusionOk="0" h="1640698" w="1483605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3572225" y="1025669"/>
              <a:ext cx="1575033" cy="1732076"/>
            </a:xfrm>
            <a:custGeom>
              <a:rect b="b" l="l" r="r" t="t"/>
              <a:pathLst>
                <a:path extrusionOk="0" h="1732076" w="1575033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3572225" y="933918"/>
              <a:ext cx="1665809" cy="1823827"/>
            </a:xfrm>
            <a:custGeom>
              <a:rect b="b" l="l" r="r" t="t"/>
              <a:pathLst>
                <a:path extrusionOk="0" h="1823827" w="1665809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3572225" y="842494"/>
              <a:ext cx="1756865" cy="1915251"/>
            </a:xfrm>
            <a:custGeom>
              <a:rect b="b" l="l" r="r" t="t"/>
              <a:pathLst>
                <a:path extrusionOk="0" h="1915251" w="1756865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3572225" y="750790"/>
              <a:ext cx="1847920" cy="2006955"/>
            </a:xfrm>
            <a:custGeom>
              <a:rect b="b" l="l" r="r" t="t"/>
              <a:pathLst>
                <a:path extrusionOk="0" h="2006955" w="184792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3572225" y="659365"/>
              <a:ext cx="1939022" cy="2098380"/>
            </a:xfrm>
            <a:custGeom>
              <a:rect b="b" l="l" r="r" t="t"/>
              <a:pathLst>
                <a:path extrusionOk="0" h="2098380" w="1939022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1" name="Google Shape;671;p40"/>
          <p:cNvSpPr txBox="1"/>
          <p:nvPr>
            <p:ph idx="1" type="subTitle"/>
          </p:nvPr>
        </p:nvSpPr>
        <p:spPr>
          <a:xfrm>
            <a:off x="5524500" y="1543900"/>
            <a:ext cx="2886300" cy="1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72" name="Google Shape;672;p40"/>
          <p:cNvSpPr txBox="1"/>
          <p:nvPr>
            <p:ph type="title"/>
          </p:nvPr>
        </p:nvSpPr>
        <p:spPr>
          <a:xfrm>
            <a:off x="5524500" y="588850"/>
            <a:ext cx="28863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3" name="Google Shape;673;p40"/>
          <p:cNvSpPr/>
          <p:nvPr>
            <p:ph idx="2" type="pic"/>
          </p:nvPr>
        </p:nvSpPr>
        <p:spPr>
          <a:xfrm>
            <a:off x="0" y="-3200"/>
            <a:ext cx="336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4" name="Google Shape;674;p40"/>
          <p:cNvSpPr/>
          <p:nvPr>
            <p:ph idx="3" type="pic"/>
          </p:nvPr>
        </p:nvSpPr>
        <p:spPr>
          <a:xfrm>
            <a:off x="3527725" y="2969775"/>
            <a:ext cx="5616300" cy="2170500"/>
          </a:xfrm>
          <a:prstGeom prst="rect">
            <a:avLst/>
          </a:prstGeom>
          <a:noFill/>
          <a:ln>
            <a:noFill/>
          </a:ln>
        </p:spPr>
      </p:sp>
      <p:sp>
        <p:nvSpPr>
          <p:cNvPr id="675" name="Google Shape;675;p40"/>
          <p:cNvSpPr/>
          <p:nvPr>
            <p:ph idx="4" type="pic"/>
          </p:nvPr>
        </p:nvSpPr>
        <p:spPr>
          <a:xfrm>
            <a:off x="3527725" y="-3200"/>
            <a:ext cx="1821300" cy="281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8" name="Google Shape;678;p41"/>
          <p:cNvSpPr txBox="1"/>
          <p:nvPr>
            <p:ph idx="1" type="subTitle"/>
          </p:nvPr>
        </p:nvSpPr>
        <p:spPr>
          <a:xfrm>
            <a:off x="803777" y="2284525"/>
            <a:ext cx="2366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79" name="Google Shape;679;p41"/>
          <p:cNvSpPr txBox="1"/>
          <p:nvPr>
            <p:ph idx="2" type="subTitle"/>
          </p:nvPr>
        </p:nvSpPr>
        <p:spPr>
          <a:xfrm>
            <a:off x="803775" y="2642450"/>
            <a:ext cx="23661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80" name="Google Shape;680;p41"/>
          <p:cNvSpPr txBox="1"/>
          <p:nvPr>
            <p:ph idx="3" type="subTitle"/>
          </p:nvPr>
        </p:nvSpPr>
        <p:spPr>
          <a:xfrm>
            <a:off x="3388961" y="2642450"/>
            <a:ext cx="23661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81" name="Google Shape;681;p41"/>
          <p:cNvSpPr txBox="1"/>
          <p:nvPr>
            <p:ph idx="4" type="subTitle"/>
          </p:nvPr>
        </p:nvSpPr>
        <p:spPr>
          <a:xfrm>
            <a:off x="5974124" y="2642450"/>
            <a:ext cx="23661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82" name="Google Shape;682;p41"/>
          <p:cNvSpPr txBox="1"/>
          <p:nvPr>
            <p:ph idx="5" type="subTitle"/>
          </p:nvPr>
        </p:nvSpPr>
        <p:spPr>
          <a:xfrm>
            <a:off x="3388960" y="2284525"/>
            <a:ext cx="2366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83" name="Google Shape;683;p41"/>
          <p:cNvSpPr txBox="1"/>
          <p:nvPr>
            <p:ph idx="6" type="subTitle"/>
          </p:nvPr>
        </p:nvSpPr>
        <p:spPr>
          <a:xfrm>
            <a:off x="5974120" y="2284525"/>
            <a:ext cx="2366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684" name="Google Shape;684;p41"/>
          <p:cNvGrpSpPr/>
          <p:nvPr/>
        </p:nvGrpSpPr>
        <p:grpSpPr>
          <a:xfrm>
            <a:off x="7148473" y="4457616"/>
            <a:ext cx="1904631" cy="527617"/>
            <a:chOff x="6922214" y="2934067"/>
            <a:chExt cx="964126" cy="267094"/>
          </a:xfrm>
        </p:grpSpPr>
        <p:sp>
          <p:nvSpPr>
            <p:cNvPr id="685" name="Google Shape;685;p41"/>
            <p:cNvSpPr/>
            <p:nvPr/>
          </p:nvSpPr>
          <p:spPr>
            <a:xfrm>
              <a:off x="7851419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7851419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7851466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7793373" y="310829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0" y="17436"/>
                  </a:move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7042" y="34873"/>
                    <a:pt x="34875" y="27087"/>
                    <a:pt x="34875" y="17436"/>
                  </a:cubicBezTo>
                  <a:cubicBezTo>
                    <a:pt x="34875" y="7832"/>
                    <a:pt x="2708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31" y="6107"/>
                    <a:pt x="0" y="1142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7793373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7042" y="34873"/>
                    <a:pt x="34875" y="27087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31" y="28765"/>
                    <a:pt x="7693" y="3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7677188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7619141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7735280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7619141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7735280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7561048" y="310829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31891" y="7693"/>
                  </a:move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2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00"/>
                    <a:pt x="33756" y="10443"/>
                    <a:pt x="31891" y="7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7619141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7735280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7677188" y="3108245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7561048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3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47"/>
                    <a:pt x="33756" y="10490"/>
                    <a:pt x="31891" y="7693"/>
                  </a:cubicBez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77" y="28765"/>
                    <a:pt x="7693" y="3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7444910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7386816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7503002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7386816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7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7503002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7328724" y="310829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31891" y="7693"/>
                  </a:move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2"/>
                    <a:pt x="31891" y="27180"/>
                  </a:cubicBezTo>
                  <a:cubicBezTo>
                    <a:pt x="33756" y="24383"/>
                    <a:pt x="34874" y="21026"/>
                    <a:pt x="34874" y="17436"/>
                  </a:cubicBezTo>
                  <a:cubicBezTo>
                    <a:pt x="34874" y="13800"/>
                    <a:pt x="33802" y="10443"/>
                    <a:pt x="31891" y="7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7386863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7503002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7444910" y="3108245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7328770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7693" y="31889"/>
                  </a:moveTo>
                  <a:cubicBezTo>
                    <a:pt x="10490" y="33754"/>
                    <a:pt x="13847" y="34873"/>
                    <a:pt x="17437" y="34873"/>
                  </a:cubicBezTo>
                  <a:cubicBezTo>
                    <a:pt x="23452" y="34873"/>
                    <a:pt x="28767" y="31843"/>
                    <a:pt x="31891" y="27180"/>
                  </a:cubicBezTo>
                  <a:cubicBezTo>
                    <a:pt x="33756" y="24383"/>
                    <a:pt x="34875" y="21026"/>
                    <a:pt x="34875" y="17436"/>
                  </a:cubicBezTo>
                  <a:cubicBezTo>
                    <a:pt x="34875" y="13847"/>
                    <a:pt x="33756" y="10490"/>
                    <a:pt x="31891" y="7693"/>
                  </a:cubicBezTo>
                  <a:cubicBezTo>
                    <a:pt x="28767" y="3077"/>
                    <a:pt x="23452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1"/>
                    <a:pt x="3031" y="28765"/>
                    <a:pt x="7693" y="31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7212585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7154539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7270678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7154539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786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7270678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7096446" y="3108291"/>
              <a:ext cx="34828" cy="34872"/>
            </a:xfrm>
            <a:custGeom>
              <a:rect b="b" l="l" r="r" t="t"/>
              <a:pathLst>
                <a:path extrusionOk="0" h="34872" w="34828">
                  <a:moveTo>
                    <a:pt x="29746" y="5082"/>
                  </a:moveTo>
                  <a:cubicBezTo>
                    <a:pt x="26575" y="1912"/>
                    <a:pt x="2223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450"/>
                    <a:pt x="3031" y="28765"/>
                    <a:pt x="7693" y="31889"/>
                  </a:cubicBezTo>
                  <a:cubicBezTo>
                    <a:pt x="10490" y="33754"/>
                    <a:pt x="13847" y="34873"/>
                    <a:pt x="17437" y="34873"/>
                  </a:cubicBezTo>
                  <a:cubicBezTo>
                    <a:pt x="22239" y="34873"/>
                    <a:pt x="26575" y="32915"/>
                    <a:pt x="29746" y="29744"/>
                  </a:cubicBezTo>
                  <a:cubicBezTo>
                    <a:pt x="32916" y="26574"/>
                    <a:pt x="34828" y="22238"/>
                    <a:pt x="34828" y="17436"/>
                  </a:cubicBezTo>
                  <a:cubicBezTo>
                    <a:pt x="34874" y="12588"/>
                    <a:pt x="32916" y="8252"/>
                    <a:pt x="29746" y="5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7154539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7270678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7212585" y="3108245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87"/>
                    <a:pt x="7833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7096446" y="2992204"/>
              <a:ext cx="34827" cy="34779"/>
            </a:xfrm>
            <a:custGeom>
              <a:rect b="b" l="l" r="r" t="t"/>
              <a:pathLst>
                <a:path extrusionOk="0" h="34779" w="34827">
                  <a:moveTo>
                    <a:pt x="7693" y="31796"/>
                  </a:moveTo>
                  <a:cubicBezTo>
                    <a:pt x="10490" y="33660"/>
                    <a:pt x="13847" y="34780"/>
                    <a:pt x="17437" y="34780"/>
                  </a:cubicBezTo>
                  <a:cubicBezTo>
                    <a:pt x="22239" y="34780"/>
                    <a:pt x="26575" y="32821"/>
                    <a:pt x="29746" y="29698"/>
                  </a:cubicBezTo>
                  <a:cubicBezTo>
                    <a:pt x="32916" y="26528"/>
                    <a:pt x="34828" y="22192"/>
                    <a:pt x="34828" y="17390"/>
                  </a:cubicBezTo>
                  <a:cubicBezTo>
                    <a:pt x="34828" y="12588"/>
                    <a:pt x="32870" y="8205"/>
                    <a:pt x="29746" y="5082"/>
                  </a:cubicBezTo>
                  <a:cubicBezTo>
                    <a:pt x="26575" y="1912"/>
                    <a:pt x="22239" y="0"/>
                    <a:pt x="17437" y="0"/>
                  </a:cubicBezTo>
                  <a:cubicBezTo>
                    <a:pt x="13847" y="0"/>
                    <a:pt x="10490" y="1119"/>
                    <a:pt x="7693" y="2984"/>
                  </a:cubicBezTo>
                  <a:cubicBezTo>
                    <a:pt x="3077" y="6107"/>
                    <a:pt x="0" y="11422"/>
                    <a:pt x="0" y="17436"/>
                  </a:cubicBezTo>
                  <a:cubicBezTo>
                    <a:pt x="0" y="23357"/>
                    <a:pt x="3077" y="28672"/>
                    <a:pt x="7693" y="317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6980307" y="2992111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3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6922214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390"/>
                  </a:cubicBezTo>
                  <a:cubicBezTo>
                    <a:pt x="34875" y="7786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7038353" y="3050201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390"/>
                  </a:cubicBezTo>
                  <a:cubicBezTo>
                    <a:pt x="34874" y="7786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390"/>
                  </a:cubicBezTo>
                  <a:cubicBezTo>
                    <a:pt x="46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6922214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3"/>
                    <a:pt x="27089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7038353" y="2934067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17437" y="34826"/>
                  </a:move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3"/>
                    <a:pt x="27042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46" y="27040"/>
                    <a:pt x="7833" y="34826"/>
                    <a:pt x="17437" y="34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6922214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5" y="27040"/>
                    <a:pt x="34875" y="17436"/>
                  </a:cubicBezTo>
                  <a:cubicBezTo>
                    <a:pt x="34875" y="7832"/>
                    <a:pt x="27089" y="0"/>
                    <a:pt x="17437" y="0"/>
                  </a:cubicBezTo>
                  <a:cubicBezTo>
                    <a:pt x="7833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7038399" y="3166335"/>
              <a:ext cx="34874" cy="34826"/>
            </a:xfrm>
            <a:custGeom>
              <a:rect b="b" l="l" r="r" t="t"/>
              <a:pathLst>
                <a:path extrusionOk="0" h="34826" w="34874">
                  <a:moveTo>
                    <a:pt x="0" y="17436"/>
                  </a:moveTo>
                  <a:cubicBezTo>
                    <a:pt x="0" y="27040"/>
                    <a:pt x="7786" y="34826"/>
                    <a:pt x="17437" y="34826"/>
                  </a:cubicBezTo>
                  <a:cubicBezTo>
                    <a:pt x="27042" y="34826"/>
                    <a:pt x="34874" y="27040"/>
                    <a:pt x="34874" y="17436"/>
                  </a:cubicBezTo>
                  <a:cubicBezTo>
                    <a:pt x="34874" y="7832"/>
                    <a:pt x="27042" y="0"/>
                    <a:pt x="17437" y="0"/>
                  </a:cubicBezTo>
                  <a:cubicBezTo>
                    <a:pt x="7786" y="47"/>
                    <a:pt x="0" y="7832"/>
                    <a:pt x="0" y="174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980307" y="3108245"/>
              <a:ext cx="34874" cy="34872"/>
            </a:xfrm>
            <a:custGeom>
              <a:rect b="b" l="l" r="r" t="t"/>
              <a:pathLst>
                <a:path extrusionOk="0" h="34872" w="34874">
                  <a:moveTo>
                    <a:pt x="17437" y="34873"/>
                  </a:moveTo>
                  <a:cubicBezTo>
                    <a:pt x="27042" y="34873"/>
                    <a:pt x="34874" y="27087"/>
                    <a:pt x="34874" y="17436"/>
                  </a:cubicBezTo>
                  <a:cubicBezTo>
                    <a:pt x="34874" y="7832"/>
                    <a:pt x="27088" y="0"/>
                    <a:pt x="17437" y="0"/>
                  </a:cubicBezTo>
                  <a:cubicBezTo>
                    <a:pt x="7833" y="0"/>
                    <a:pt x="0" y="7786"/>
                    <a:pt x="0" y="17436"/>
                  </a:cubicBezTo>
                  <a:cubicBezTo>
                    <a:pt x="0" y="27087"/>
                    <a:pt x="7786" y="34873"/>
                    <a:pt x="17437" y="34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41"/>
          <p:cNvGrpSpPr/>
          <p:nvPr/>
        </p:nvGrpSpPr>
        <p:grpSpPr>
          <a:xfrm flipH="1">
            <a:off x="6473774" y="4608495"/>
            <a:ext cx="875249" cy="461691"/>
            <a:chOff x="3313700" y="1000146"/>
            <a:chExt cx="231743" cy="122251"/>
          </a:xfrm>
        </p:grpSpPr>
        <p:sp>
          <p:nvSpPr>
            <p:cNvPr id="729" name="Google Shape;729;p41"/>
            <p:cNvSpPr/>
            <p:nvPr/>
          </p:nvSpPr>
          <p:spPr>
            <a:xfrm>
              <a:off x="3313700" y="1000146"/>
              <a:ext cx="155046" cy="109594"/>
            </a:xfrm>
            <a:custGeom>
              <a:rect b="b" l="l" r="r" t="t"/>
              <a:pathLst>
                <a:path extrusionOk="0" h="8808" w="12461">
                  <a:moveTo>
                    <a:pt x="5018" y="0"/>
                  </a:moveTo>
                  <a:cubicBezTo>
                    <a:pt x="4258" y="0"/>
                    <a:pt x="3528" y="109"/>
                    <a:pt x="2871" y="327"/>
                  </a:cubicBezTo>
                  <a:cubicBezTo>
                    <a:pt x="1543" y="769"/>
                    <a:pt x="621" y="1623"/>
                    <a:pt x="312" y="2699"/>
                  </a:cubicBezTo>
                  <a:cubicBezTo>
                    <a:pt x="1" y="3776"/>
                    <a:pt x="327" y="4990"/>
                    <a:pt x="1218" y="6070"/>
                  </a:cubicBezTo>
                  <a:cubicBezTo>
                    <a:pt x="2109" y="7152"/>
                    <a:pt x="3492" y="8013"/>
                    <a:pt x="5061" y="8464"/>
                  </a:cubicBezTo>
                  <a:cubicBezTo>
                    <a:pt x="5855" y="8693"/>
                    <a:pt x="6665" y="8808"/>
                    <a:pt x="7443" y="8808"/>
                  </a:cubicBezTo>
                  <a:cubicBezTo>
                    <a:pt x="8203" y="8808"/>
                    <a:pt x="8932" y="8699"/>
                    <a:pt x="9589" y="8480"/>
                  </a:cubicBezTo>
                  <a:cubicBezTo>
                    <a:pt x="10918" y="8038"/>
                    <a:pt x="11840" y="7186"/>
                    <a:pt x="12150" y="6108"/>
                  </a:cubicBezTo>
                  <a:cubicBezTo>
                    <a:pt x="12460" y="5031"/>
                    <a:pt x="12134" y="3819"/>
                    <a:pt x="11243" y="2737"/>
                  </a:cubicBezTo>
                  <a:cubicBezTo>
                    <a:pt x="10352" y="1657"/>
                    <a:pt x="8969" y="795"/>
                    <a:pt x="7400" y="343"/>
                  </a:cubicBezTo>
                  <a:cubicBezTo>
                    <a:pt x="6606" y="114"/>
                    <a:pt x="5796" y="0"/>
                    <a:pt x="501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3482832" y="1065361"/>
              <a:ext cx="62611" cy="57036"/>
            </a:xfrm>
            <a:custGeom>
              <a:rect b="b" l="l" r="r" t="t"/>
              <a:pathLst>
                <a:path extrusionOk="0" h="4584" w="5032">
                  <a:moveTo>
                    <a:pt x="2516" y="1"/>
                  </a:moveTo>
                  <a:cubicBezTo>
                    <a:pt x="1930" y="1"/>
                    <a:pt x="1343" y="225"/>
                    <a:pt x="896" y="672"/>
                  </a:cubicBezTo>
                  <a:cubicBezTo>
                    <a:pt x="1" y="1567"/>
                    <a:pt x="1" y="3018"/>
                    <a:pt x="896" y="3913"/>
                  </a:cubicBezTo>
                  <a:cubicBezTo>
                    <a:pt x="1343" y="4360"/>
                    <a:pt x="1930" y="4584"/>
                    <a:pt x="2516" y="4584"/>
                  </a:cubicBezTo>
                  <a:cubicBezTo>
                    <a:pt x="3102" y="4584"/>
                    <a:pt x="3689" y="4360"/>
                    <a:pt x="4136" y="3913"/>
                  </a:cubicBezTo>
                  <a:cubicBezTo>
                    <a:pt x="5031" y="3018"/>
                    <a:pt x="5031" y="1567"/>
                    <a:pt x="4136" y="672"/>
                  </a:cubicBezTo>
                  <a:cubicBezTo>
                    <a:pt x="3689" y="225"/>
                    <a:pt x="3102" y="1"/>
                    <a:pt x="251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42"/>
          <p:cNvGrpSpPr/>
          <p:nvPr/>
        </p:nvGrpSpPr>
        <p:grpSpPr>
          <a:xfrm>
            <a:off x="188" y="2803707"/>
            <a:ext cx="2162203" cy="2339955"/>
            <a:chOff x="3572225" y="659365"/>
            <a:chExt cx="1939022" cy="2098426"/>
          </a:xfrm>
        </p:grpSpPr>
        <p:sp>
          <p:nvSpPr>
            <p:cNvPr id="733" name="Google Shape;733;p42"/>
            <p:cNvSpPr/>
            <p:nvPr/>
          </p:nvSpPr>
          <p:spPr>
            <a:xfrm>
              <a:off x="3572225" y="2696671"/>
              <a:ext cx="22658" cy="61073"/>
            </a:xfrm>
            <a:custGeom>
              <a:rect b="b" l="l" r="r" t="t"/>
              <a:pathLst>
                <a:path extrusionOk="0" h="61073" w="22658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3572225" y="2552891"/>
              <a:ext cx="115766" cy="204807"/>
            </a:xfrm>
            <a:custGeom>
              <a:rect b="b" l="l" r="r" t="t"/>
              <a:pathLst>
                <a:path extrusionOk="0" h="204807" w="115766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3572225" y="2440161"/>
              <a:ext cx="207847" cy="317584"/>
            </a:xfrm>
            <a:custGeom>
              <a:rect b="b" l="l" r="r" t="t"/>
              <a:pathLst>
                <a:path extrusionOk="0" h="317584" w="207847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3572225" y="2337081"/>
              <a:ext cx="299275" cy="420710"/>
            </a:xfrm>
            <a:custGeom>
              <a:rect b="b" l="l" r="r" t="t"/>
              <a:pathLst>
                <a:path extrusionOk="0" h="420710" w="299275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3572225" y="2237638"/>
              <a:ext cx="390704" cy="520061"/>
            </a:xfrm>
            <a:custGeom>
              <a:rect b="b" l="l" r="r" t="t"/>
              <a:pathLst>
                <a:path extrusionOk="0" h="520061" w="390704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3572225" y="2140898"/>
              <a:ext cx="481760" cy="616847"/>
            </a:xfrm>
            <a:custGeom>
              <a:rect b="b" l="l" r="r" t="t"/>
              <a:pathLst>
                <a:path extrusionOk="0" h="616847" w="48176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3572225" y="2045511"/>
              <a:ext cx="572862" cy="712234"/>
            </a:xfrm>
            <a:custGeom>
              <a:rect b="b" l="l" r="r" t="t"/>
              <a:pathLst>
                <a:path extrusionOk="0" h="712234" w="572862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3572225" y="1950730"/>
              <a:ext cx="664244" cy="806968"/>
            </a:xfrm>
            <a:custGeom>
              <a:rect b="b" l="l" r="r" t="t"/>
              <a:pathLst>
                <a:path extrusionOk="0" h="806968" w="664244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3572225" y="1856648"/>
              <a:ext cx="755346" cy="901050"/>
            </a:xfrm>
            <a:custGeom>
              <a:rect b="b" l="l" r="r" t="t"/>
              <a:pathLst>
                <a:path extrusionOk="0" h="901050" w="755346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3572225" y="1763592"/>
              <a:ext cx="846728" cy="994153"/>
            </a:xfrm>
            <a:custGeom>
              <a:rect b="b" l="l" r="r" t="t"/>
              <a:pathLst>
                <a:path extrusionOk="0" h="994153" w="846728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3572225" y="1670163"/>
              <a:ext cx="937830" cy="1087536"/>
            </a:xfrm>
            <a:custGeom>
              <a:rect b="b" l="l" r="r" t="t"/>
              <a:pathLst>
                <a:path extrusionOk="0" h="1087536" w="93783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3572225" y="1578132"/>
              <a:ext cx="1028886" cy="1179659"/>
            </a:xfrm>
            <a:custGeom>
              <a:rect b="b" l="l" r="r" t="t"/>
              <a:pathLst>
                <a:path extrusionOk="0" h="1179659" w="1028886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3572225" y="1485356"/>
              <a:ext cx="1119988" cy="1272389"/>
            </a:xfrm>
            <a:custGeom>
              <a:rect b="b" l="l" r="r" t="t"/>
              <a:pathLst>
                <a:path extrusionOk="0" h="1272389" w="1119988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3572225" y="1393278"/>
              <a:ext cx="1210718" cy="1364467"/>
            </a:xfrm>
            <a:custGeom>
              <a:rect b="b" l="l" r="r" t="t"/>
              <a:pathLst>
                <a:path extrusionOk="0" h="1364467" w="1210718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3572225" y="1301201"/>
              <a:ext cx="1301820" cy="1456544"/>
            </a:xfrm>
            <a:custGeom>
              <a:rect b="b" l="l" r="r" t="t"/>
              <a:pathLst>
                <a:path extrusionOk="0" h="1456544" w="130182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3572225" y="1209124"/>
              <a:ext cx="1392875" cy="1548621"/>
            </a:xfrm>
            <a:custGeom>
              <a:rect b="b" l="l" r="r" t="t"/>
              <a:pathLst>
                <a:path extrusionOk="0" h="1548621" w="1392875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3572225" y="1117047"/>
              <a:ext cx="1483605" cy="1640698"/>
            </a:xfrm>
            <a:custGeom>
              <a:rect b="b" l="l" r="r" t="t"/>
              <a:pathLst>
                <a:path extrusionOk="0" h="1640698" w="1483605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572225" y="1025669"/>
              <a:ext cx="1575033" cy="1732076"/>
            </a:xfrm>
            <a:custGeom>
              <a:rect b="b" l="l" r="r" t="t"/>
              <a:pathLst>
                <a:path extrusionOk="0" h="1732076" w="1575033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3572225" y="933918"/>
              <a:ext cx="1665809" cy="1823827"/>
            </a:xfrm>
            <a:custGeom>
              <a:rect b="b" l="l" r="r" t="t"/>
              <a:pathLst>
                <a:path extrusionOk="0" h="1823827" w="1665809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3572225" y="842494"/>
              <a:ext cx="1756865" cy="1915251"/>
            </a:xfrm>
            <a:custGeom>
              <a:rect b="b" l="l" r="r" t="t"/>
              <a:pathLst>
                <a:path extrusionOk="0" h="1915251" w="1756865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3572225" y="750790"/>
              <a:ext cx="1847920" cy="2006955"/>
            </a:xfrm>
            <a:custGeom>
              <a:rect b="b" l="l" r="r" t="t"/>
              <a:pathLst>
                <a:path extrusionOk="0" h="2006955" w="184792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3572225" y="659365"/>
              <a:ext cx="1939022" cy="2098380"/>
            </a:xfrm>
            <a:custGeom>
              <a:rect b="b" l="l" r="r" t="t"/>
              <a:pathLst>
                <a:path extrusionOk="0" h="2098380" w="1939022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5" name="Google Shape;755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6" name="Google Shape;756;p42"/>
          <p:cNvSpPr txBox="1"/>
          <p:nvPr>
            <p:ph idx="1" type="subTitle"/>
          </p:nvPr>
        </p:nvSpPr>
        <p:spPr>
          <a:xfrm>
            <a:off x="3083100" y="1178973"/>
            <a:ext cx="5340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57" name="Google Shape;757;p42"/>
          <p:cNvSpPr txBox="1"/>
          <p:nvPr>
            <p:ph idx="2" type="subTitle"/>
          </p:nvPr>
        </p:nvSpPr>
        <p:spPr>
          <a:xfrm>
            <a:off x="2025825" y="2346697"/>
            <a:ext cx="5340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58" name="Google Shape;758;p42"/>
          <p:cNvSpPr txBox="1"/>
          <p:nvPr>
            <p:ph idx="3" type="subTitle"/>
          </p:nvPr>
        </p:nvSpPr>
        <p:spPr>
          <a:xfrm>
            <a:off x="3083100" y="3521576"/>
            <a:ext cx="5340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59" name="Google Shape;759;p42"/>
          <p:cNvSpPr txBox="1"/>
          <p:nvPr>
            <p:ph idx="4" type="subTitle"/>
          </p:nvPr>
        </p:nvSpPr>
        <p:spPr>
          <a:xfrm>
            <a:off x="3083100" y="1557725"/>
            <a:ext cx="53409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0" name="Google Shape;760;p42"/>
          <p:cNvSpPr txBox="1"/>
          <p:nvPr>
            <p:ph idx="5" type="subTitle"/>
          </p:nvPr>
        </p:nvSpPr>
        <p:spPr>
          <a:xfrm>
            <a:off x="2025825" y="2723374"/>
            <a:ext cx="53409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1" name="Google Shape;761;p42"/>
          <p:cNvSpPr txBox="1"/>
          <p:nvPr>
            <p:ph idx="6" type="subTitle"/>
          </p:nvPr>
        </p:nvSpPr>
        <p:spPr>
          <a:xfrm>
            <a:off x="3083100" y="3896179"/>
            <a:ext cx="53409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2" name="Google Shape;762;p42"/>
          <p:cNvSpPr/>
          <p:nvPr>
            <p:ph idx="7" type="pic"/>
          </p:nvPr>
        </p:nvSpPr>
        <p:spPr>
          <a:xfrm>
            <a:off x="1869500" y="1102275"/>
            <a:ext cx="1154400" cy="11544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p42"/>
          <p:cNvSpPr/>
          <p:nvPr>
            <p:ph idx="8" type="pic"/>
          </p:nvPr>
        </p:nvSpPr>
        <p:spPr>
          <a:xfrm>
            <a:off x="772250" y="2248288"/>
            <a:ext cx="1154400" cy="11544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4" name="Google Shape;764;p42"/>
          <p:cNvSpPr/>
          <p:nvPr>
            <p:ph idx="9" type="pic"/>
          </p:nvPr>
        </p:nvSpPr>
        <p:spPr>
          <a:xfrm>
            <a:off x="1869500" y="3454100"/>
            <a:ext cx="1154400" cy="11544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765" name="Google Shape;765;p42"/>
          <p:cNvGrpSpPr/>
          <p:nvPr/>
        </p:nvGrpSpPr>
        <p:grpSpPr>
          <a:xfrm>
            <a:off x="482822" y="2537995"/>
            <a:ext cx="8450380" cy="2307725"/>
            <a:chOff x="482822" y="2537995"/>
            <a:chExt cx="8450380" cy="2307725"/>
          </a:xfrm>
        </p:grpSpPr>
        <p:sp>
          <p:nvSpPr>
            <p:cNvPr id="766" name="Google Shape;766;p42"/>
            <p:cNvSpPr/>
            <p:nvPr/>
          </p:nvSpPr>
          <p:spPr>
            <a:xfrm flipH="1">
              <a:off x="482822" y="3975525"/>
              <a:ext cx="1094922" cy="870195"/>
            </a:xfrm>
            <a:custGeom>
              <a:rect b="b" l="l" r="r" t="t"/>
              <a:pathLst>
                <a:path extrusionOk="0" h="54041" w="67997">
                  <a:moveTo>
                    <a:pt x="50677" y="1"/>
                  </a:moveTo>
                  <a:cubicBezTo>
                    <a:pt x="48942" y="1"/>
                    <a:pt x="47056" y="896"/>
                    <a:pt x="45175" y="2991"/>
                  </a:cubicBezTo>
                  <a:cubicBezTo>
                    <a:pt x="41850" y="6693"/>
                    <a:pt x="41080" y="11825"/>
                    <a:pt x="39774" y="16444"/>
                  </a:cubicBezTo>
                  <a:cubicBezTo>
                    <a:pt x="38870" y="19635"/>
                    <a:pt x="37615" y="22845"/>
                    <a:pt x="35270" y="25190"/>
                  </a:cubicBezTo>
                  <a:cubicBezTo>
                    <a:pt x="32078" y="28381"/>
                    <a:pt x="27368" y="29486"/>
                    <a:pt x="22875" y="29921"/>
                  </a:cubicBezTo>
                  <a:cubicBezTo>
                    <a:pt x="18383" y="30355"/>
                    <a:pt x="13775" y="30270"/>
                    <a:pt x="9482" y="31666"/>
                  </a:cubicBezTo>
                  <a:cubicBezTo>
                    <a:pt x="5190" y="33061"/>
                    <a:pt x="1131" y="36391"/>
                    <a:pt x="537" y="40865"/>
                  </a:cubicBezTo>
                  <a:cubicBezTo>
                    <a:pt x="1" y="44922"/>
                    <a:pt x="2495" y="48922"/>
                    <a:pt x="5866" y="51243"/>
                  </a:cubicBezTo>
                  <a:cubicBezTo>
                    <a:pt x="8537" y="53084"/>
                    <a:pt x="11784" y="54041"/>
                    <a:pt x="15026" y="54041"/>
                  </a:cubicBezTo>
                  <a:cubicBezTo>
                    <a:pt x="16883" y="54041"/>
                    <a:pt x="18737" y="53727"/>
                    <a:pt x="20480" y="53085"/>
                  </a:cubicBezTo>
                  <a:cubicBezTo>
                    <a:pt x="24250" y="51699"/>
                    <a:pt x="27357" y="48956"/>
                    <a:pt x="30941" y="47137"/>
                  </a:cubicBezTo>
                  <a:cubicBezTo>
                    <a:pt x="34194" y="45486"/>
                    <a:pt x="37842" y="44649"/>
                    <a:pt x="41489" y="44649"/>
                  </a:cubicBezTo>
                  <a:cubicBezTo>
                    <a:pt x="44177" y="44649"/>
                    <a:pt x="46865" y="45104"/>
                    <a:pt x="49392" y="46024"/>
                  </a:cubicBezTo>
                  <a:cubicBezTo>
                    <a:pt x="52327" y="47091"/>
                    <a:pt x="55201" y="48780"/>
                    <a:pt x="58289" y="48780"/>
                  </a:cubicBezTo>
                  <a:cubicBezTo>
                    <a:pt x="58483" y="48780"/>
                    <a:pt x="58678" y="48773"/>
                    <a:pt x="58874" y="48759"/>
                  </a:cubicBezTo>
                  <a:cubicBezTo>
                    <a:pt x="62874" y="48476"/>
                    <a:pt x="66178" y="44998"/>
                    <a:pt x="67087" y="41091"/>
                  </a:cubicBezTo>
                  <a:cubicBezTo>
                    <a:pt x="67996" y="37184"/>
                    <a:pt x="66861" y="33029"/>
                    <a:pt x="64857" y="29555"/>
                  </a:cubicBezTo>
                  <a:cubicBezTo>
                    <a:pt x="62878" y="26125"/>
                    <a:pt x="60014" y="23107"/>
                    <a:pt x="58986" y="19197"/>
                  </a:cubicBezTo>
                  <a:cubicBezTo>
                    <a:pt x="57980" y="15364"/>
                    <a:pt x="58856" y="11323"/>
                    <a:pt x="57806" y="7435"/>
                  </a:cubicBezTo>
                  <a:cubicBezTo>
                    <a:pt x="56648" y="3144"/>
                    <a:pt x="53928" y="1"/>
                    <a:pt x="50677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7" name="Google Shape;767;p42"/>
            <p:cNvGrpSpPr/>
            <p:nvPr/>
          </p:nvGrpSpPr>
          <p:grpSpPr>
            <a:xfrm>
              <a:off x="8057953" y="2537995"/>
              <a:ext cx="875249" cy="461691"/>
              <a:chOff x="3313700" y="1000146"/>
              <a:chExt cx="231743" cy="122251"/>
            </a:xfrm>
          </p:grpSpPr>
          <p:sp>
            <p:nvSpPr>
              <p:cNvPr id="768" name="Google Shape;768;p42"/>
              <p:cNvSpPr/>
              <p:nvPr/>
            </p:nvSpPr>
            <p:spPr>
              <a:xfrm>
                <a:off x="3313700" y="1000146"/>
                <a:ext cx="155046" cy="109594"/>
              </a:xfrm>
              <a:custGeom>
                <a:rect b="b" l="l" r="r" t="t"/>
                <a:pathLst>
                  <a:path extrusionOk="0" h="8808" w="12461">
                    <a:moveTo>
                      <a:pt x="5018" y="0"/>
                    </a:moveTo>
                    <a:cubicBezTo>
                      <a:pt x="4258" y="0"/>
                      <a:pt x="3528" y="109"/>
                      <a:pt x="2871" y="327"/>
                    </a:cubicBezTo>
                    <a:cubicBezTo>
                      <a:pt x="1543" y="769"/>
                      <a:pt x="621" y="1623"/>
                      <a:pt x="312" y="2699"/>
                    </a:cubicBezTo>
                    <a:cubicBezTo>
                      <a:pt x="1" y="3776"/>
                      <a:pt x="327" y="4990"/>
                      <a:pt x="1218" y="6070"/>
                    </a:cubicBezTo>
                    <a:cubicBezTo>
                      <a:pt x="2109" y="7152"/>
                      <a:pt x="3492" y="8013"/>
                      <a:pt x="5061" y="8464"/>
                    </a:cubicBezTo>
                    <a:cubicBezTo>
                      <a:pt x="5855" y="8693"/>
                      <a:pt x="6665" y="8808"/>
                      <a:pt x="7443" y="8808"/>
                    </a:cubicBezTo>
                    <a:cubicBezTo>
                      <a:pt x="8203" y="8808"/>
                      <a:pt x="8932" y="8699"/>
                      <a:pt x="9589" y="8480"/>
                    </a:cubicBezTo>
                    <a:cubicBezTo>
                      <a:pt x="10918" y="8038"/>
                      <a:pt x="11840" y="7186"/>
                      <a:pt x="12150" y="6108"/>
                    </a:cubicBezTo>
                    <a:cubicBezTo>
                      <a:pt x="12460" y="5031"/>
                      <a:pt x="12134" y="3819"/>
                      <a:pt x="11243" y="2737"/>
                    </a:cubicBezTo>
                    <a:cubicBezTo>
                      <a:pt x="10352" y="1657"/>
                      <a:pt x="8969" y="795"/>
                      <a:pt x="7400" y="343"/>
                    </a:cubicBezTo>
                    <a:cubicBezTo>
                      <a:pt x="6606" y="114"/>
                      <a:pt x="5796" y="0"/>
                      <a:pt x="5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42"/>
              <p:cNvSpPr/>
              <p:nvPr/>
            </p:nvSpPr>
            <p:spPr>
              <a:xfrm>
                <a:off x="3482832" y="1065361"/>
                <a:ext cx="62611" cy="57036"/>
              </a:xfrm>
              <a:custGeom>
                <a:rect b="b" l="l" r="r" t="t"/>
                <a:pathLst>
                  <a:path extrusionOk="0" h="4584" w="5032">
                    <a:moveTo>
                      <a:pt x="2516" y="1"/>
                    </a:moveTo>
                    <a:cubicBezTo>
                      <a:pt x="1930" y="1"/>
                      <a:pt x="1343" y="225"/>
                      <a:pt x="896" y="672"/>
                    </a:cubicBezTo>
                    <a:cubicBezTo>
                      <a:pt x="1" y="1567"/>
                      <a:pt x="1" y="3018"/>
                      <a:pt x="896" y="3913"/>
                    </a:cubicBezTo>
                    <a:cubicBezTo>
                      <a:pt x="1343" y="4360"/>
                      <a:pt x="1930" y="4584"/>
                      <a:pt x="2516" y="4584"/>
                    </a:cubicBezTo>
                    <a:cubicBezTo>
                      <a:pt x="3102" y="4584"/>
                      <a:pt x="3689" y="4360"/>
                      <a:pt x="4136" y="3913"/>
                    </a:cubicBezTo>
                    <a:cubicBezTo>
                      <a:pt x="5031" y="3018"/>
                      <a:pt x="5031" y="1567"/>
                      <a:pt x="4136" y="672"/>
                    </a:cubicBezTo>
                    <a:cubicBezTo>
                      <a:pt x="3689" y="225"/>
                      <a:pt x="3102" y="1"/>
                      <a:pt x="2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2" name="Google Shape;772;p43"/>
          <p:cNvSpPr txBox="1"/>
          <p:nvPr>
            <p:ph idx="1" type="subTitle"/>
          </p:nvPr>
        </p:nvSpPr>
        <p:spPr>
          <a:xfrm>
            <a:off x="1307538" y="1400175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73" name="Google Shape;773;p43"/>
          <p:cNvSpPr txBox="1"/>
          <p:nvPr>
            <p:ph idx="2" type="subTitle"/>
          </p:nvPr>
        </p:nvSpPr>
        <p:spPr>
          <a:xfrm>
            <a:off x="1307538" y="1776247"/>
            <a:ext cx="2967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4" name="Google Shape;774;p43"/>
          <p:cNvSpPr txBox="1"/>
          <p:nvPr>
            <p:ph idx="3" type="subTitle"/>
          </p:nvPr>
        </p:nvSpPr>
        <p:spPr>
          <a:xfrm>
            <a:off x="5395202" y="1776247"/>
            <a:ext cx="2967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5" name="Google Shape;775;p43"/>
          <p:cNvSpPr txBox="1"/>
          <p:nvPr>
            <p:ph idx="4" type="subTitle"/>
          </p:nvPr>
        </p:nvSpPr>
        <p:spPr>
          <a:xfrm>
            <a:off x="1307538" y="3475560"/>
            <a:ext cx="29628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6" name="Google Shape;776;p43"/>
          <p:cNvSpPr txBox="1"/>
          <p:nvPr>
            <p:ph idx="5" type="subTitle"/>
          </p:nvPr>
        </p:nvSpPr>
        <p:spPr>
          <a:xfrm>
            <a:off x="5395202" y="3475560"/>
            <a:ext cx="2967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7" name="Google Shape;777;p43"/>
          <p:cNvSpPr txBox="1"/>
          <p:nvPr>
            <p:ph idx="6" type="subTitle"/>
          </p:nvPr>
        </p:nvSpPr>
        <p:spPr>
          <a:xfrm>
            <a:off x="1307538" y="3099351"/>
            <a:ext cx="29628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78" name="Google Shape;778;p43"/>
          <p:cNvSpPr txBox="1"/>
          <p:nvPr>
            <p:ph idx="7" type="subTitle"/>
          </p:nvPr>
        </p:nvSpPr>
        <p:spPr>
          <a:xfrm>
            <a:off x="5395188" y="1400175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79" name="Google Shape;779;p43"/>
          <p:cNvSpPr txBox="1"/>
          <p:nvPr>
            <p:ph idx="8" type="subTitle"/>
          </p:nvPr>
        </p:nvSpPr>
        <p:spPr>
          <a:xfrm>
            <a:off x="5395188" y="3099351"/>
            <a:ext cx="2967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780" name="Google Shape;780;p43"/>
          <p:cNvGrpSpPr/>
          <p:nvPr/>
        </p:nvGrpSpPr>
        <p:grpSpPr>
          <a:xfrm>
            <a:off x="6800600" y="2"/>
            <a:ext cx="2343396" cy="1234244"/>
            <a:chOff x="6800600" y="2"/>
            <a:chExt cx="2343396" cy="1234244"/>
          </a:xfrm>
        </p:grpSpPr>
        <p:sp>
          <p:nvSpPr>
            <p:cNvPr id="781" name="Google Shape;781;p43"/>
            <p:cNvSpPr/>
            <p:nvPr/>
          </p:nvSpPr>
          <p:spPr>
            <a:xfrm rot="10800000">
              <a:off x="6800600" y="2"/>
              <a:ext cx="2343396" cy="1234244"/>
            </a:xfrm>
            <a:custGeom>
              <a:rect b="b" l="l" r="r" t="t"/>
              <a:pathLst>
                <a:path extrusionOk="0" h="15006" w="28492">
                  <a:moveTo>
                    <a:pt x="0" y="0"/>
                  </a:moveTo>
                  <a:lnTo>
                    <a:pt x="0" y="14911"/>
                  </a:lnTo>
                  <a:lnTo>
                    <a:pt x="28491" y="15005"/>
                  </a:lnTo>
                  <a:cubicBezTo>
                    <a:pt x="28491" y="15005"/>
                    <a:pt x="27590" y="12277"/>
                    <a:pt x="21478" y="12277"/>
                  </a:cubicBezTo>
                  <a:cubicBezTo>
                    <a:pt x="20500" y="12277"/>
                    <a:pt x="19389" y="12347"/>
                    <a:pt x="18127" y="12509"/>
                  </a:cubicBezTo>
                  <a:cubicBezTo>
                    <a:pt x="16892" y="12668"/>
                    <a:pt x="15834" y="12743"/>
                    <a:pt x="14922" y="12743"/>
                  </a:cubicBezTo>
                  <a:cubicBezTo>
                    <a:pt x="9075" y="12743"/>
                    <a:pt x="9200" y="9652"/>
                    <a:pt x="6863" y="5638"/>
                  </a:cubicBezTo>
                  <a:cubicBezTo>
                    <a:pt x="4305" y="12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8156878" y="361048"/>
              <a:ext cx="686345" cy="743693"/>
            </a:xfrm>
            <a:custGeom>
              <a:rect b="b" l="l" r="r" t="t"/>
              <a:pathLst>
                <a:path extrusionOk="0" h="15069" w="13907">
                  <a:moveTo>
                    <a:pt x="7718" y="14985"/>
                  </a:moveTo>
                  <a:cubicBezTo>
                    <a:pt x="11431" y="14483"/>
                    <a:pt x="13907" y="11705"/>
                    <a:pt x="13602" y="7941"/>
                  </a:cubicBezTo>
                  <a:cubicBezTo>
                    <a:pt x="12988" y="330"/>
                    <a:pt x="972" y="0"/>
                    <a:pt x="303" y="8468"/>
                  </a:cubicBezTo>
                  <a:cubicBezTo>
                    <a:pt x="1" y="12317"/>
                    <a:pt x="3246" y="15069"/>
                    <a:pt x="6912" y="15028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" name="Google Shape;784;p44"/>
          <p:cNvGrpSpPr/>
          <p:nvPr/>
        </p:nvGrpSpPr>
        <p:grpSpPr>
          <a:xfrm flipH="1" rot="-5400000">
            <a:off x="7134837" y="-135058"/>
            <a:ext cx="1977415" cy="2139975"/>
            <a:chOff x="3572225" y="659365"/>
            <a:chExt cx="1939022" cy="2098426"/>
          </a:xfrm>
        </p:grpSpPr>
        <p:sp>
          <p:nvSpPr>
            <p:cNvPr id="785" name="Google Shape;785;p44"/>
            <p:cNvSpPr/>
            <p:nvPr/>
          </p:nvSpPr>
          <p:spPr>
            <a:xfrm>
              <a:off x="3572225" y="2696671"/>
              <a:ext cx="22658" cy="61073"/>
            </a:xfrm>
            <a:custGeom>
              <a:rect b="b" l="l" r="r" t="t"/>
              <a:pathLst>
                <a:path extrusionOk="0" h="61073" w="22658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3572225" y="2552891"/>
              <a:ext cx="115766" cy="204807"/>
            </a:xfrm>
            <a:custGeom>
              <a:rect b="b" l="l" r="r" t="t"/>
              <a:pathLst>
                <a:path extrusionOk="0" h="204807" w="115766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3572225" y="2440161"/>
              <a:ext cx="207847" cy="317584"/>
            </a:xfrm>
            <a:custGeom>
              <a:rect b="b" l="l" r="r" t="t"/>
              <a:pathLst>
                <a:path extrusionOk="0" h="317584" w="207847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3572225" y="2337081"/>
              <a:ext cx="299275" cy="420710"/>
            </a:xfrm>
            <a:custGeom>
              <a:rect b="b" l="l" r="r" t="t"/>
              <a:pathLst>
                <a:path extrusionOk="0" h="420710" w="299275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3572225" y="2237638"/>
              <a:ext cx="390704" cy="520061"/>
            </a:xfrm>
            <a:custGeom>
              <a:rect b="b" l="l" r="r" t="t"/>
              <a:pathLst>
                <a:path extrusionOk="0" h="520061" w="390704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3572225" y="2140898"/>
              <a:ext cx="481760" cy="616847"/>
            </a:xfrm>
            <a:custGeom>
              <a:rect b="b" l="l" r="r" t="t"/>
              <a:pathLst>
                <a:path extrusionOk="0" h="616847" w="48176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3572225" y="2045511"/>
              <a:ext cx="572862" cy="712234"/>
            </a:xfrm>
            <a:custGeom>
              <a:rect b="b" l="l" r="r" t="t"/>
              <a:pathLst>
                <a:path extrusionOk="0" h="712234" w="572862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3572225" y="1950730"/>
              <a:ext cx="664244" cy="806968"/>
            </a:xfrm>
            <a:custGeom>
              <a:rect b="b" l="l" r="r" t="t"/>
              <a:pathLst>
                <a:path extrusionOk="0" h="806968" w="664244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3572225" y="1856648"/>
              <a:ext cx="755346" cy="901050"/>
            </a:xfrm>
            <a:custGeom>
              <a:rect b="b" l="l" r="r" t="t"/>
              <a:pathLst>
                <a:path extrusionOk="0" h="901050" w="755346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3572225" y="1763592"/>
              <a:ext cx="846728" cy="994153"/>
            </a:xfrm>
            <a:custGeom>
              <a:rect b="b" l="l" r="r" t="t"/>
              <a:pathLst>
                <a:path extrusionOk="0" h="994153" w="846728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3572225" y="1670163"/>
              <a:ext cx="937830" cy="1087536"/>
            </a:xfrm>
            <a:custGeom>
              <a:rect b="b" l="l" r="r" t="t"/>
              <a:pathLst>
                <a:path extrusionOk="0" h="1087536" w="93783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3572225" y="1578132"/>
              <a:ext cx="1028886" cy="1179659"/>
            </a:xfrm>
            <a:custGeom>
              <a:rect b="b" l="l" r="r" t="t"/>
              <a:pathLst>
                <a:path extrusionOk="0" h="1179659" w="1028886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3572225" y="1485356"/>
              <a:ext cx="1119988" cy="1272389"/>
            </a:xfrm>
            <a:custGeom>
              <a:rect b="b" l="l" r="r" t="t"/>
              <a:pathLst>
                <a:path extrusionOk="0" h="1272389" w="1119988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3572225" y="1393278"/>
              <a:ext cx="1210718" cy="1364467"/>
            </a:xfrm>
            <a:custGeom>
              <a:rect b="b" l="l" r="r" t="t"/>
              <a:pathLst>
                <a:path extrusionOk="0" h="1364467" w="1210718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3572225" y="1301201"/>
              <a:ext cx="1301820" cy="1456544"/>
            </a:xfrm>
            <a:custGeom>
              <a:rect b="b" l="l" r="r" t="t"/>
              <a:pathLst>
                <a:path extrusionOk="0" h="1456544" w="130182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3572225" y="1209124"/>
              <a:ext cx="1392875" cy="1548621"/>
            </a:xfrm>
            <a:custGeom>
              <a:rect b="b" l="l" r="r" t="t"/>
              <a:pathLst>
                <a:path extrusionOk="0" h="1548621" w="1392875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3572225" y="1117047"/>
              <a:ext cx="1483605" cy="1640698"/>
            </a:xfrm>
            <a:custGeom>
              <a:rect b="b" l="l" r="r" t="t"/>
              <a:pathLst>
                <a:path extrusionOk="0" h="1640698" w="1483605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3572225" y="1025669"/>
              <a:ext cx="1575033" cy="1732076"/>
            </a:xfrm>
            <a:custGeom>
              <a:rect b="b" l="l" r="r" t="t"/>
              <a:pathLst>
                <a:path extrusionOk="0" h="1732076" w="1575033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3572225" y="933918"/>
              <a:ext cx="1665809" cy="1823827"/>
            </a:xfrm>
            <a:custGeom>
              <a:rect b="b" l="l" r="r" t="t"/>
              <a:pathLst>
                <a:path extrusionOk="0" h="1823827" w="1665809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3572225" y="842494"/>
              <a:ext cx="1756865" cy="1915251"/>
            </a:xfrm>
            <a:custGeom>
              <a:rect b="b" l="l" r="r" t="t"/>
              <a:pathLst>
                <a:path extrusionOk="0" h="1915251" w="1756865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3572225" y="750790"/>
              <a:ext cx="1847920" cy="2006955"/>
            </a:xfrm>
            <a:custGeom>
              <a:rect b="b" l="l" r="r" t="t"/>
              <a:pathLst>
                <a:path extrusionOk="0" h="2006955" w="184792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3572225" y="659365"/>
              <a:ext cx="1939022" cy="2098380"/>
            </a:xfrm>
            <a:custGeom>
              <a:rect b="b" l="l" r="r" t="t"/>
              <a:pathLst>
                <a:path extrusionOk="0" h="2098380" w="1939022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44"/>
          <p:cNvGrpSpPr/>
          <p:nvPr/>
        </p:nvGrpSpPr>
        <p:grpSpPr>
          <a:xfrm rot="5400000">
            <a:off x="8316378" y="500524"/>
            <a:ext cx="875249" cy="461691"/>
            <a:chOff x="3313700" y="1000146"/>
            <a:chExt cx="231743" cy="122251"/>
          </a:xfrm>
        </p:grpSpPr>
        <p:sp>
          <p:nvSpPr>
            <p:cNvPr id="808" name="Google Shape;808;p44"/>
            <p:cNvSpPr/>
            <p:nvPr/>
          </p:nvSpPr>
          <p:spPr>
            <a:xfrm>
              <a:off x="3313700" y="1000146"/>
              <a:ext cx="155046" cy="109594"/>
            </a:xfrm>
            <a:custGeom>
              <a:rect b="b" l="l" r="r" t="t"/>
              <a:pathLst>
                <a:path extrusionOk="0" h="8808" w="12461">
                  <a:moveTo>
                    <a:pt x="5018" y="0"/>
                  </a:moveTo>
                  <a:cubicBezTo>
                    <a:pt x="4258" y="0"/>
                    <a:pt x="3528" y="109"/>
                    <a:pt x="2871" y="327"/>
                  </a:cubicBezTo>
                  <a:cubicBezTo>
                    <a:pt x="1543" y="769"/>
                    <a:pt x="621" y="1623"/>
                    <a:pt x="312" y="2699"/>
                  </a:cubicBezTo>
                  <a:cubicBezTo>
                    <a:pt x="1" y="3776"/>
                    <a:pt x="327" y="4990"/>
                    <a:pt x="1218" y="6070"/>
                  </a:cubicBezTo>
                  <a:cubicBezTo>
                    <a:pt x="2109" y="7152"/>
                    <a:pt x="3492" y="8013"/>
                    <a:pt x="5061" y="8464"/>
                  </a:cubicBezTo>
                  <a:cubicBezTo>
                    <a:pt x="5855" y="8693"/>
                    <a:pt x="6665" y="8808"/>
                    <a:pt x="7443" y="8808"/>
                  </a:cubicBezTo>
                  <a:cubicBezTo>
                    <a:pt x="8203" y="8808"/>
                    <a:pt x="8932" y="8699"/>
                    <a:pt x="9589" y="8480"/>
                  </a:cubicBezTo>
                  <a:cubicBezTo>
                    <a:pt x="10918" y="8038"/>
                    <a:pt x="11840" y="7186"/>
                    <a:pt x="12150" y="6108"/>
                  </a:cubicBezTo>
                  <a:cubicBezTo>
                    <a:pt x="12460" y="5031"/>
                    <a:pt x="12134" y="3819"/>
                    <a:pt x="11243" y="2737"/>
                  </a:cubicBezTo>
                  <a:cubicBezTo>
                    <a:pt x="10352" y="1657"/>
                    <a:pt x="8969" y="795"/>
                    <a:pt x="7400" y="343"/>
                  </a:cubicBezTo>
                  <a:cubicBezTo>
                    <a:pt x="6606" y="114"/>
                    <a:pt x="5796" y="0"/>
                    <a:pt x="501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3482832" y="1065361"/>
              <a:ext cx="62611" cy="57036"/>
            </a:xfrm>
            <a:custGeom>
              <a:rect b="b" l="l" r="r" t="t"/>
              <a:pathLst>
                <a:path extrusionOk="0" h="4584" w="5032">
                  <a:moveTo>
                    <a:pt x="2516" y="1"/>
                  </a:moveTo>
                  <a:cubicBezTo>
                    <a:pt x="1930" y="1"/>
                    <a:pt x="1343" y="225"/>
                    <a:pt x="896" y="672"/>
                  </a:cubicBezTo>
                  <a:cubicBezTo>
                    <a:pt x="1" y="1567"/>
                    <a:pt x="1" y="3018"/>
                    <a:pt x="896" y="3913"/>
                  </a:cubicBezTo>
                  <a:cubicBezTo>
                    <a:pt x="1343" y="4360"/>
                    <a:pt x="1930" y="4584"/>
                    <a:pt x="2516" y="4584"/>
                  </a:cubicBezTo>
                  <a:cubicBezTo>
                    <a:pt x="3102" y="4584"/>
                    <a:pt x="3689" y="4360"/>
                    <a:pt x="4136" y="3913"/>
                  </a:cubicBezTo>
                  <a:cubicBezTo>
                    <a:pt x="5031" y="3018"/>
                    <a:pt x="5031" y="1567"/>
                    <a:pt x="4136" y="672"/>
                  </a:cubicBezTo>
                  <a:cubicBezTo>
                    <a:pt x="3689" y="225"/>
                    <a:pt x="3102" y="1"/>
                    <a:pt x="2516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" name="Google Shape;810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1" name="Google Shape;811;p44"/>
          <p:cNvSpPr txBox="1"/>
          <p:nvPr>
            <p:ph idx="1" type="subTitle"/>
          </p:nvPr>
        </p:nvSpPr>
        <p:spPr>
          <a:xfrm>
            <a:off x="720000" y="1603314"/>
            <a:ext cx="25218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2" name="Google Shape;812;p44"/>
          <p:cNvSpPr txBox="1"/>
          <p:nvPr>
            <p:ph idx="2" type="subTitle"/>
          </p:nvPr>
        </p:nvSpPr>
        <p:spPr>
          <a:xfrm>
            <a:off x="3311607" y="1603314"/>
            <a:ext cx="25218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3" name="Google Shape;813;p44"/>
          <p:cNvSpPr txBox="1"/>
          <p:nvPr>
            <p:ph idx="3" type="subTitle"/>
          </p:nvPr>
        </p:nvSpPr>
        <p:spPr>
          <a:xfrm>
            <a:off x="5901603" y="1603314"/>
            <a:ext cx="25224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4" name="Google Shape;814;p44"/>
          <p:cNvSpPr txBox="1"/>
          <p:nvPr>
            <p:ph idx="4" type="subTitle"/>
          </p:nvPr>
        </p:nvSpPr>
        <p:spPr>
          <a:xfrm>
            <a:off x="720000" y="3392399"/>
            <a:ext cx="25218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5" name="Google Shape;815;p44"/>
          <p:cNvSpPr txBox="1"/>
          <p:nvPr>
            <p:ph idx="5" type="subTitle"/>
          </p:nvPr>
        </p:nvSpPr>
        <p:spPr>
          <a:xfrm>
            <a:off x="3311607" y="3392399"/>
            <a:ext cx="25218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6" name="Google Shape;816;p44"/>
          <p:cNvSpPr txBox="1"/>
          <p:nvPr>
            <p:ph idx="6" type="subTitle"/>
          </p:nvPr>
        </p:nvSpPr>
        <p:spPr>
          <a:xfrm>
            <a:off x="5901603" y="3392399"/>
            <a:ext cx="25224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7" name="Google Shape;817;p44"/>
          <p:cNvSpPr txBox="1"/>
          <p:nvPr>
            <p:ph idx="7" type="subTitle"/>
          </p:nvPr>
        </p:nvSpPr>
        <p:spPr>
          <a:xfrm>
            <a:off x="720000" y="1245388"/>
            <a:ext cx="2521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18" name="Google Shape;818;p44"/>
          <p:cNvSpPr txBox="1"/>
          <p:nvPr>
            <p:ph idx="8" type="subTitle"/>
          </p:nvPr>
        </p:nvSpPr>
        <p:spPr>
          <a:xfrm>
            <a:off x="3311607" y="1245388"/>
            <a:ext cx="2521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19" name="Google Shape;819;p44"/>
          <p:cNvSpPr txBox="1"/>
          <p:nvPr>
            <p:ph idx="9" type="subTitle"/>
          </p:nvPr>
        </p:nvSpPr>
        <p:spPr>
          <a:xfrm>
            <a:off x="5901603" y="1245388"/>
            <a:ext cx="2522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20" name="Google Shape;820;p44"/>
          <p:cNvSpPr txBox="1"/>
          <p:nvPr>
            <p:ph idx="13" type="subTitle"/>
          </p:nvPr>
        </p:nvSpPr>
        <p:spPr>
          <a:xfrm>
            <a:off x="720000" y="3038475"/>
            <a:ext cx="2521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21" name="Google Shape;821;p44"/>
          <p:cNvSpPr txBox="1"/>
          <p:nvPr>
            <p:ph idx="14" type="subTitle"/>
          </p:nvPr>
        </p:nvSpPr>
        <p:spPr>
          <a:xfrm>
            <a:off x="3310305" y="3038475"/>
            <a:ext cx="2521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22" name="Google Shape;822;p44"/>
          <p:cNvSpPr txBox="1"/>
          <p:nvPr>
            <p:ph idx="15" type="subTitle"/>
          </p:nvPr>
        </p:nvSpPr>
        <p:spPr>
          <a:xfrm>
            <a:off x="5901923" y="3038475"/>
            <a:ext cx="2521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45"/>
          <p:cNvSpPr txBox="1"/>
          <p:nvPr>
            <p:ph type="ctrTitle"/>
          </p:nvPr>
        </p:nvSpPr>
        <p:spPr>
          <a:xfrm>
            <a:off x="715100" y="603400"/>
            <a:ext cx="43794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25" name="Google Shape;825;p45"/>
          <p:cNvSpPr txBox="1"/>
          <p:nvPr>
            <p:ph idx="1" type="subTitle"/>
          </p:nvPr>
        </p:nvSpPr>
        <p:spPr>
          <a:xfrm>
            <a:off x="715100" y="1563375"/>
            <a:ext cx="43794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26" name="Google Shape;826;p45"/>
          <p:cNvSpPr/>
          <p:nvPr>
            <p:ph idx="2" type="pic"/>
          </p:nvPr>
        </p:nvSpPr>
        <p:spPr>
          <a:xfrm>
            <a:off x="5304000" y="0"/>
            <a:ext cx="384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27" name="Google Shape;827;p45"/>
          <p:cNvSpPr txBox="1"/>
          <p:nvPr/>
        </p:nvSpPr>
        <p:spPr>
          <a:xfrm>
            <a:off x="715100" y="3484650"/>
            <a:ext cx="3676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i="0" lang="en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en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b="1" i="0" lang="en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i="0" lang="en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Only">
  <p:cSld name="15_Title Only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"/>
          <p:cNvSpPr txBox="1"/>
          <p:nvPr>
            <p:ph idx="1" type="body"/>
          </p:nvPr>
        </p:nvSpPr>
        <p:spPr>
          <a:xfrm>
            <a:off x="3328937" y="4615448"/>
            <a:ext cx="4340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r">
              <a:lnSpc>
                <a:spcPct val="131125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8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0" name="Google Shape;830;p46"/>
          <p:cNvSpPr/>
          <p:nvPr>
            <p:ph idx="2" type="pic"/>
          </p:nvPr>
        </p:nvSpPr>
        <p:spPr>
          <a:xfrm>
            <a:off x="1787525" y="1100668"/>
            <a:ext cx="5881200" cy="340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831" name="Google Shape;83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3772" y="171134"/>
            <a:ext cx="909129" cy="3167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46"/>
          <p:cNvSpPr/>
          <p:nvPr/>
        </p:nvSpPr>
        <p:spPr>
          <a:xfrm>
            <a:off x="-59764" y="3267600"/>
            <a:ext cx="9285851" cy="2092872"/>
          </a:xfrm>
          <a:custGeom>
            <a:rect b="b" l="l" r="r" t="t"/>
            <a:pathLst>
              <a:path extrusionOk="0" h="2092872" w="9216726">
                <a:moveTo>
                  <a:pt x="0" y="0"/>
                </a:moveTo>
                <a:lnTo>
                  <a:pt x="1695764" y="1411802"/>
                </a:lnTo>
                <a:lnTo>
                  <a:pt x="9209631" y="950660"/>
                </a:lnTo>
                <a:lnTo>
                  <a:pt x="9216726" y="2057400"/>
                </a:lnTo>
                <a:lnTo>
                  <a:pt x="35476" y="2092872"/>
                </a:lnTo>
                <a:lnTo>
                  <a:pt x="0" y="0"/>
                </a:lnTo>
                <a:close/>
              </a:path>
            </a:pathLst>
          </a:custGeom>
          <a:solidFill>
            <a:srgbClr val="0076A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46"/>
          <p:cNvSpPr txBox="1"/>
          <p:nvPr>
            <p:ph type="title"/>
          </p:nvPr>
        </p:nvSpPr>
        <p:spPr>
          <a:xfrm>
            <a:off x="1790166" y="161012"/>
            <a:ext cx="5034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715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2800">
                <a:solidFill>
                  <a:srgbClr val="0076A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4" name="Google Shape;834;p46"/>
          <p:cNvSpPr/>
          <p:nvPr/>
        </p:nvSpPr>
        <p:spPr>
          <a:xfrm>
            <a:off x="-91106" y="41641"/>
            <a:ext cx="1707181" cy="4406719"/>
          </a:xfrm>
          <a:custGeom>
            <a:rect b="b" l="l" r="r" t="t"/>
            <a:pathLst>
              <a:path extrusionOk="0" h="4462500" w="1707181">
                <a:moveTo>
                  <a:pt x="13880" y="0"/>
                </a:moveTo>
                <a:lnTo>
                  <a:pt x="1707181" y="1401905"/>
                </a:lnTo>
                <a:lnTo>
                  <a:pt x="1707181" y="4462500"/>
                </a:lnTo>
                <a:lnTo>
                  <a:pt x="0" y="3053655"/>
                </a:lnTo>
                <a:cubicBezTo>
                  <a:pt x="4627" y="2035770"/>
                  <a:pt x="9253" y="1017885"/>
                  <a:pt x="13880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46"/>
          <p:cNvSpPr/>
          <p:nvPr/>
        </p:nvSpPr>
        <p:spPr>
          <a:xfrm>
            <a:off x="7820025" y="988786"/>
            <a:ext cx="1345475" cy="3143976"/>
          </a:xfrm>
          <a:custGeom>
            <a:rect b="b" l="l" r="r" t="t"/>
            <a:pathLst>
              <a:path extrusionOk="0" h="3120572" w="1401536">
                <a:moveTo>
                  <a:pt x="1397000" y="81643"/>
                </a:moveTo>
                <a:lnTo>
                  <a:pt x="1401536" y="3038929"/>
                </a:lnTo>
                <a:lnTo>
                  <a:pt x="0" y="3120572"/>
                </a:lnTo>
                <a:lnTo>
                  <a:pt x="0" y="90715"/>
                </a:lnTo>
                <a:lnTo>
                  <a:pt x="1397000" y="0"/>
                </a:lnTo>
                <a:lnTo>
                  <a:pt x="1397000" y="8164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Ocean)" showMasterSp="0">
  <p:cSld name="Title (Ocean)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8"/>
          <p:cNvSpPr txBox="1"/>
          <p:nvPr>
            <p:ph type="ctrTitle"/>
          </p:nvPr>
        </p:nvSpPr>
        <p:spPr>
          <a:xfrm>
            <a:off x="2456596" y="1569922"/>
            <a:ext cx="62745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48"/>
          <p:cNvSpPr txBox="1"/>
          <p:nvPr>
            <p:ph idx="1" type="subTitle"/>
          </p:nvPr>
        </p:nvSpPr>
        <p:spPr>
          <a:xfrm>
            <a:off x="2456596" y="2861761"/>
            <a:ext cx="6274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, company name&#10;&#10;Description automatically generated" id="133" name="Google Shape;13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279" y="1483583"/>
            <a:ext cx="1700826" cy="1740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48"/>
          <p:cNvCxnSpPr/>
          <p:nvPr/>
        </p:nvCxnSpPr>
        <p:spPr>
          <a:xfrm>
            <a:off x="2456596" y="1569921"/>
            <a:ext cx="6274500" cy="0"/>
          </a:xfrm>
          <a:prstGeom prst="straightConnector1">
            <a:avLst/>
          </a:prstGeom>
          <a:noFill/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48"/>
          <p:cNvSpPr txBox="1"/>
          <p:nvPr>
            <p:ph idx="2" type="body"/>
          </p:nvPr>
        </p:nvSpPr>
        <p:spPr>
          <a:xfrm>
            <a:off x="2456595" y="4370785"/>
            <a:ext cx="62745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36" name="Google Shape;136;p48"/>
          <p:cNvCxnSpPr/>
          <p:nvPr/>
        </p:nvCxnSpPr>
        <p:spPr>
          <a:xfrm>
            <a:off x="2456596" y="1504055"/>
            <a:ext cx="6274500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Logo&#10;&#10;Description automatically generated" id="137" name="Google Shape;13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8183" y="4755722"/>
            <a:ext cx="854588" cy="277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g394e87964b3_0_734"/>
          <p:cNvGrpSpPr/>
          <p:nvPr/>
        </p:nvGrpSpPr>
        <p:grpSpPr>
          <a:xfrm>
            <a:off x="-53062" y="3130690"/>
            <a:ext cx="1939022" cy="2098426"/>
            <a:chOff x="3572225" y="659365"/>
            <a:chExt cx="1939022" cy="2098426"/>
          </a:xfrm>
        </p:grpSpPr>
        <p:sp>
          <p:nvSpPr>
            <p:cNvPr id="838" name="Google Shape;838;g394e87964b3_0_734"/>
            <p:cNvSpPr/>
            <p:nvPr/>
          </p:nvSpPr>
          <p:spPr>
            <a:xfrm>
              <a:off x="3572225" y="2696671"/>
              <a:ext cx="22658" cy="61073"/>
            </a:xfrm>
            <a:custGeom>
              <a:rect b="b" l="l" r="r" t="t"/>
              <a:pathLst>
                <a:path extrusionOk="0" h="61073" w="22658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g394e87964b3_0_734"/>
            <p:cNvSpPr/>
            <p:nvPr/>
          </p:nvSpPr>
          <p:spPr>
            <a:xfrm>
              <a:off x="3572225" y="2552891"/>
              <a:ext cx="115766" cy="204807"/>
            </a:xfrm>
            <a:custGeom>
              <a:rect b="b" l="l" r="r" t="t"/>
              <a:pathLst>
                <a:path extrusionOk="0" h="204807" w="115766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g394e87964b3_0_734"/>
            <p:cNvSpPr/>
            <p:nvPr/>
          </p:nvSpPr>
          <p:spPr>
            <a:xfrm>
              <a:off x="3572225" y="2440161"/>
              <a:ext cx="207847" cy="317584"/>
            </a:xfrm>
            <a:custGeom>
              <a:rect b="b" l="l" r="r" t="t"/>
              <a:pathLst>
                <a:path extrusionOk="0" h="317584" w="207847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g394e87964b3_0_734"/>
            <p:cNvSpPr/>
            <p:nvPr/>
          </p:nvSpPr>
          <p:spPr>
            <a:xfrm>
              <a:off x="3572225" y="2337081"/>
              <a:ext cx="299275" cy="420710"/>
            </a:xfrm>
            <a:custGeom>
              <a:rect b="b" l="l" r="r" t="t"/>
              <a:pathLst>
                <a:path extrusionOk="0" h="420710" w="299275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g394e87964b3_0_734"/>
            <p:cNvSpPr/>
            <p:nvPr/>
          </p:nvSpPr>
          <p:spPr>
            <a:xfrm>
              <a:off x="3572225" y="2237638"/>
              <a:ext cx="390704" cy="520061"/>
            </a:xfrm>
            <a:custGeom>
              <a:rect b="b" l="l" r="r" t="t"/>
              <a:pathLst>
                <a:path extrusionOk="0" h="520061" w="390704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g394e87964b3_0_734"/>
            <p:cNvSpPr/>
            <p:nvPr/>
          </p:nvSpPr>
          <p:spPr>
            <a:xfrm>
              <a:off x="3572225" y="2140898"/>
              <a:ext cx="481760" cy="616847"/>
            </a:xfrm>
            <a:custGeom>
              <a:rect b="b" l="l" r="r" t="t"/>
              <a:pathLst>
                <a:path extrusionOk="0" h="616847" w="48176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g394e87964b3_0_734"/>
            <p:cNvSpPr/>
            <p:nvPr/>
          </p:nvSpPr>
          <p:spPr>
            <a:xfrm>
              <a:off x="3572225" y="2045511"/>
              <a:ext cx="572862" cy="712234"/>
            </a:xfrm>
            <a:custGeom>
              <a:rect b="b" l="l" r="r" t="t"/>
              <a:pathLst>
                <a:path extrusionOk="0" h="712234" w="572862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g394e87964b3_0_734"/>
            <p:cNvSpPr/>
            <p:nvPr/>
          </p:nvSpPr>
          <p:spPr>
            <a:xfrm>
              <a:off x="3572225" y="1950730"/>
              <a:ext cx="664244" cy="806968"/>
            </a:xfrm>
            <a:custGeom>
              <a:rect b="b" l="l" r="r" t="t"/>
              <a:pathLst>
                <a:path extrusionOk="0" h="806968" w="664244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g394e87964b3_0_734"/>
            <p:cNvSpPr/>
            <p:nvPr/>
          </p:nvSpPr>
          <p:spPr>
            <a:xfrm>
              <a:off x="3572225" y="1856648"/>
              <a:ext cx="755346" cy="901050"/>
            </a:xfrm>
            <a:custGeom>
              <a:rect b="b" l="l" r="r" t="t"/>
              <a:pathLst>
                <a:path extrusionOk="0" h="901050" w="755346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g394e87964b3_0_734"/>
            <p:cNvSpPr/>
            <p:nvPr/>
          </p:nvSpPr>
          <p:spPr>
            <a:xfrm>
              <a:off x="3572225" y="1763592"/>
              <a:ext cx="846728" cy="994153"/>
            </a:xfrm>
            <a:custGeom>
              <a:rect b="b" l="l" r="r" t="t"/>
              <a:pathLst>
                <a:path extrusionOk="0" h="994153" w="846728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g394e87964b3_0_734"/>
            <p:cNvSpPr/>
            <p:nvPr/>
          </p:nvSpPr>
          <p:spPr>
            <a:xfrm>
              <a:off x="3572225" y="1670163"/>
              <a:ext cx="937830" cy="1087536"/>
            </a:xfrm>
            <a:custGeom>
              <a:rect b="b" l="l" r="r" t="t"/>
              <a:pathLst>
                <a:path extrusionOk="0" h="1087536" w="93783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g394e87964b3_0_734"/>
            <p:cNvSpPr/>
            <p:nvPr/>
          </p:nvSpPr>
          <p:spPr>
            <a:xfrm>
              <a:off x="3572225" y="1578132"/>
              <a:ext cx="1028886" cy="1179659"/>
            </a:xfrm>
            <a:custGeom>
              <a:rect b="b" l="l" r="r" t="t"/>
              <a:pathLst>
                <a:path extrusionOk="0" h="1179659" w="1028886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g394e87964b3_0_734"/>
            <p:cNvSpPr/>
            <p:nvPr/>
          </p:nvSpPr>
          <p:spPr>
            <a:xfrm>
              <a:off x="3572225" y="1485356"/>
              <a:ext cx="1119988" cy="1272389"/>
            </a:xfrm>
            <a:custGeom>
              <a:rect b="b" l="l" r="r" t="t"/>
              <a:pathLst>
                <a:path extrusionOk="0" h="1272389" w="1119988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g394e87964b3_0_734"/>
            <p:cNvSpPr/>
            <p:nvPr/>
          </p:nvSpPr>
          <p:spPr>
            <a:xfrm>
              <a:off x="3572225" y="1393278"/>
              <a:ext cx="1210718" cy="1364467"/>
            </a:xfrm>
            <a:custGeom>
              <a:rect b="b" l="l" r="r" t="t"/>
              <a:pathLst>
                <a:path extrusionOk="0" h="1364467" w="1210718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g394e87964b3_0_734"/>
            <p:cNvSpPr/>
            <p:nvPr/>
          </p:nvSpPr>
          <p:spPr>
            <a:xfrm>
              <a:off x="3572225" y="1301201"/>
              <a:ext cx="1301820" cy="1456544"/>
            </a:xfrm>
            <a:custGeom>
              <a:rect b="b" l="l" r="r" t="t"/>
              <a:pathLst>
                <a:path extrusionOk="0" h="1456544" w="130182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394e87964b3_0_734"/>
            <p:cNvSpPr/>
            <p:nvPr/>
          </p:nvSpPr>
          <p:spPr>
            <a:xfrm>
              <a:off x="3572225" y="1209124"/>
              <a:ext cx="1392875" cy="1548621"/>
            </a:xfrm>
            <a:custGeom>
              <a:rect b="b" l="l" r="r" t="t"/>
              <a:pathLst>
                <a:path extrusionOk="0" h="1548621" w="1392875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g394e87964b3_0_734"/>
            <p:cNvSpPr/>
            <p:nvPr/>
          </p:nvSpPr>
          <p:spPr>
            <a:xfrm>
              <a:off x="3572225" y="1117047"/>
              <a:ext cx="1483605" cy="1640698"/>
            </a:xfrm>
            <a:custGeom>
              <a:rect b="b" l="l" r="r" t="t"/>
              <a:pathLst>
                <a:path extrusionOk="0" h="1640698" w="1483605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g394e87964b3_0_734"/>
            <p:cNvSpPr/>
            <p:nvPr/>
          </p:nvSpPr>
          <p:spPr>
            <a:xfrm>
              <a:off x="3572225" y="1025669"/>
              <a:ext cx="1575033" cy="1732076"/>
            </a:xfrm>
            <a:custGeom>
              <a:rect b="b" l="l" r="r" t="t"/>
              <a:pathLst>
                <a:path extrusionOk="0" h="1732076" w="1575033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g394e87964b3_0_734"/>
            <p:cNvSpPr/>
            <p:nvPr/>
          </p:nvSpPr>
          <p:spPr>
            <a:xfrm>
              <a:off x="3572225" y="933918"/>
              <a:ext cx="1665809" cy="1823827"/>
            </a:xfrm>
            <a:custGeom>
              <a:rect b="b" l="l" r="r" t="t"/>
              <a:pathLst>
                <a:path extrusionOk="0" h="1823827" w="1665809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g394e87964b3_0_734"/>
            <p:cNvSpPr/>
            <p:nvPr/>
          </p:nvSpPr>
          <p:spPr>
            <a:xfrm>
              <a:off x="3572225" y="842494"/>
              <a:ext cx="1756865" cy="1915251"/>
            </a:xfrm>
            <a:custGeom>
              <a:rect b="b" l="l" r="r" t="t"/>
              <a:pathLst>
                <a:path extrusionOk="0" h="1915251" w="1756865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g394e87964b3_0_734"/>
            <p:cNvSpPr/>
            <p:nvPr/>
          </p:nvSpPr>
          <p:spPr>
            <a:xfrm>
              <a:off x="3572225" y="750790"/>
              <a:ext cx="1847920" cy="2006955"/>
            </a:xfrm>
            <a:custGeom>
              <a:rect b="b" l="l" r="r" t="t"/>
              <a:pathLst>
                <a:path extrusionOk="0" h="2006955" w="184792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g394e87964b3_0_734"/>
            <p:cNvSpPr/>
            <p:nvPr/>
          </p:nvSpPr>
          <p:spPr>
            <a:xfrm>
              <a:off x="3572225" y="659365"/>
              <a:ext cx="1939022" cy="2098380"/>
            </a:xfrm>
            <a:custGeom>
              <a:rect b="b" l="l" r="r" t="t"/>
              <a:pathLst>
                <a:path extrusionOk="0" h="2098380" w="1939022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0" name="Google Shape;860;g394e87964b3_0_734"/>
          <p:cNvSpPr/>
          <p:nvPr/>
        </p:nvSpPr>
        <p:spPr>
          <a:xfrm rot="10800000">
            <a:off x="1366771" y="4423971"/>
            <a:ext cx="519178" cy="422401"/>
          </a:xfrm>
          <a:custGeom>
            <a:rect b="b" l="l" r="r" t="t"/>
            <a:pathLst>
              <a:path extrusionOk="0" h="6822" w="8385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/ landscape">
  <p:cSld name="Title w/ landscap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9"/>
          <p:cNvPicPr preferRelativeResize="0"/>
          <p:nvPr/>
        </p:nvPicPr>
        <p:blipFill rotWithShape="1">
          <a:blip r:embed="rId2">
            <a:alphaModFix/>
          </a:blip>
          <a:srcRect b="2262" l="2317" r="2323" t="2253"/>
          <a:stretch/>
        </p:blipFill>
        <p:spPr>
          <a:xfrm>
            <a:off x="-1" y="2487"/>
            <a:ext cx="9144000" cy="514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9"/>
          <p:cNvSpPr/>
          <p:nvPr/>
        </p:nvSpPr>
        <p:spPr>
          <a:xfrm>
            <a:off x="443754" y="0"/>
            <a:ext cx="5728500" cy="514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9"/>
          <p:cNvSpPr txBox="1"/>
          <p:nvPr>
            <p:ph type="ctrTitle"/>
          </p:nvPr>
        </p:nvSpPr>
        <p:spPr>
          <a:xfrm>
            <a:off x="677279" y="1255514"/>
            <a:ext cx="51588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49"/>
          <p:cNvSpPr txBox="1"/>
          <p:nvPr>
            <p:ph idx="1" type="subTitle"/>
          </p:nvPr>
        </p:nvSpPr>
        <p:spPr>
          <a:xfrm>
            <a:off x="677279" y="3100316"/>
            <a:ext cx="51588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, company name&#10;&#10;Description automatically generated" id="143" name="Google Shape;14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849" y="232836"/>
            <a:ext cx="944301" cy="9664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9"/>
          <p:cNvSpPr txBox="1"/>
          <p:nvPr>
            <p:ph idx="2" type="body"/>
          </p:nvPr>
        </p:nvSpPr>
        <p:spPr>
          <a:xfrm>
            <a:off x="670849" y="4299240"/>
            <a:ext cx="515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Logo&#10;&#10;Description automatically generated" id="145" name="Google Shape;145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7947" y="4758917"/>
            <a:ext cx="854588" cy="277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louds">
  <p:cSld name="Title with cloud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0"/>
          <p:cNvPicPr preferRelativeResize="0"/>
          <p:nvPr/>
        </p:nvPicPr>
        <p:blipFill rotWithShape="1">
          <a:blip r:embed="rId2">
            <a:alphaModFix/>
          </a:blip>
          <a:srcRect b="7739" l="0" r="0" t="7741"/>
          <a:stretch/>
        </p:blipFill>
        <p:spPr>
          <a:xfrm>
            <a:off x="0" y="0"/>
            <a:ext cx="9137477" cy="514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0"/>
          <p:cNvSpPr/>
          <p:nvPr/>
        </p:nvSpPr>
        <p:spPr>
          <a:xfrm>
            <a:off x="0" y="1638945"/>
            <a:ext cx="9144000" cy="28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0"/>
          <p:cNvSpPr txBox="1"/>
          <p:nvPr>
            <p:ph type="ctrTitle"/>
          </p:nvPr>
        </p:nvSpPr>
        <p:spPr>
          <a:xfrm>
            <a:off x="1842448" y="1808106"/>
            <a:ext cx="68349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50"/>
          <p:cNvSpPr txBox="1"/>
          <p:nvPr>
            <p:ph idx="1" type="subTitle"/>
          </p:nvPr>
        </p:nvSpPr>
        <p:spPr>
          <a:xfrm>
            <a:off x="1842446" y="3178744"/>
            <a:ext cx="68349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, company name&#10;&#10;Description automatically generated" id="151" name="Google Shape;15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0" y="1828183"/>
            <a:ext cx="1286205" cy="13163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0"/>
          <p:cNvSpPr txBox="1"/>
          <p:nvPr>
            <p:ph idx="2" type="body"/>
          </p:nvPr>
        </p:nvSpPr>
        <p:spPr>
          <a:xfrm>
            <a:off x="1865782" y="3703938"/>
            <a:ext cx="683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Text&#10;&#10;Description automatically generated" id="153" name="Google Shape;15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6725" y="4803524"/>
            <a:ext cx="1753722" cy="249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0" Type="http://schemas.openxmlformats.org/officeDocument/2006/relationships/theme" Target="../theme/theme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69.xml"/><Relationship Id="rId23" Type="http://schemas.openxmlformats.org/officeDocument/2006/relationships/theme" Target="../theme/theme2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None/>
              <a:defRPr b="0" i="0" sz="3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118852" y="4752865"/>
            <a:ext cx="3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4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, company name&#10;&#10;Description automatically generated" id="9" name="Google Shape;9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11758" y="4398938"/>
            <a:ext cx="613391" cy="6277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418" name="Google Shape;418;p23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hyperlink" Target="https://imt.org/news/energy-star-an-invaluable-bipartisan-public-private-partnership/" TargetMode="External"/><Relationship Id="rId5" Type="http://schemas.openxmlformats.org/officeDocument/2006/relationships/hyperlink" Target="https://usgbc.quorum.us/campaign/123094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9491d02530_0_0"/>
          <p:cNvSpPr txBox="1"/>
          <p:nvPr>
            <p:ph idx="1" type="subTitle"/>
          </p:nvPr>
        </p:nvSpPr>
        <p:spPr>
          <a:xfrm>
            <a:off x="-296275" y="4326352"/>
            <a:ext cx="1774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1600"/>
              <a:t>Last Updated: October 2025</a:t>
            </a:r>
            <a:endParaRPr sz="1600"/>
          </a:p>
        </p:txBody>
      </p:sp>
      <p:pic>
        <p:nvPicPr>
          <p:cNvPr id="866" name="Google Shape;866;g39491d02530_0_0" title="Chicago buildings farm park iStock 1057157166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953" r="21957" t="0"/>
          <a:stretch/>
        </p:blipFill>
        <p:spPr>
          <a:xfrm>
            <a:off x="532125" y="702140"/>
            <a:ext cx="3735000" cy="37392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7" name="Google Shape;867;g39491d02530_0_0"/>
          <p:cNvSpPr txBox="1"/>
          <p:nvPr>
            <p:ph type="ctrTitle"/>
          </p:nvPr>
        </p:nvSpPr>
        <p:spPr>
          <a:xfrm>
            <a:off x="4322875" y="929225"/>
            <a:ext cx="4484100" cy="21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ct val="106995"/>
              <a:buNone/>
            </a:pPr>
            <a:r>
              <a:rPr lang="en" sz="5400"/>
              <a:t>ENERGY STAR Portfolio Manager </a:t>
            </a:r>
            <a:endParaRPr sz="5400"/>
          </a:p>
        </p:txBody>
      </p:sp>
      <p:sp>
        <p:nvSpPr>
          <p:cNvPr id="868" name="Google Shape;868;g39491d02530_0_0"/>
          <p:cNvSpPr/>
          <p:nvPr/>
        </p:nvSpPr>
        <p:spPr>
          <a:xfrm>
            <a:off x="8147450" y="4255550"/>
            <a:ext cx="888900" cy="82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9" name="Google Shape;869;g39491d02530_0_0" title="IMT_4C_transparent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0450" y="4198750"/>
            <a:ext cx="1936650" cy="6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g369a79659c6_0_26"/>
          <p:cNvGrpSpPr/>
          <p:nvPr/>
        </p:nvGrpSpPr>
        <p:grpSpPr>
          <a:xfrm flipH="1">
            <a:off x="7357130" y="3209941"/>
            <a:ext cx="1786809" cy="1933700"/>
            <a:chOff x="3572225" y="659365"/>
            <a:chExt cx="1939022" cy="2098426"/>
          </a:xfrm>
        </p:grpSpPr>
        <p:sp>
          <p:nvSpPr>
            <p:cNvPr id="875" name="Google Shape;875;g369a79659c6_0_26"/>
            <p:cNvSpPr/>
            <p:nvPr/>
          </p:nvSpPr>
          <p:spPr>
            <a:xfrm>
              <a:off x="3572225" y="2696671"/>
              <a:ext cx="22658" cy="61073"/>
            </a:xfrm>
            <a:custGeom>
              <a:rect b="b" l="l" r="r" t="t"/>
              <a:pathLst>
                <a:path extrusionOk="0" h="61073" w="22658">
                  <a:moveTo>
                    <a:pt x="0" y="0"/>
                  </a:moveTo>
                  <a:lnTo>
                    <a:pt x="0" y="42705"/>
                  </a:lnTo>
                  <a:cubicBezTo>
                    <a:pt x="2331" y="48719"/>
                    <a:pt x="4010" y="54733"/>
                    <a:pt x="5315" y="61074"/>
                  </a:cubicBezTo>
                  <a:lnTo>
                    <a:pt x="22659" y="61074"/>
                  </a:lnTo>
                  <a:cubicBezTo>
                    <a:pt x="17670" y="39721"/>
                    <a:pt x="10024" y="1902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g369a79659c6_0_26"/>
            <p:cNvSpPr/>
            <p:nvPr/>
          </p:nvSpPr>
          <p:spPr>
            <a:xfrm>
              <a:off x="3572225" y="2552891"/>
              <a:ext cx="115766" cy="204807"/>
            </a:xfrm>
            <a:custGeom>
              <a:rect b="b" l="l" r="r" t="t"/>
              <a:pathLst>
                <a:path extrusionOk="0" h="204807" w="115766">
                  <a:moveTo>
                    <a:pt x="0" y="0"/>
                  </a:moveTo>
                  <a:lnTo>
                    <a:pt x="0" y="22332"/>
                  </a:lnTo>
                  <a:cubicBezTo>
                    <a:pt x="50353" y="70352"/>
                    <a:pt x="85741" y="133757"/>
                    <a:pt x="98748" y="204808"/>
                  </a:cubicBezTo>
                  <a:lnTo>
                    <a:pt x="115766" y="204808"/>
                  </a:lnTo>
                  <a:cubicBezTo>
                    <a:pt x="101453" y="123780"/>
                    <a:pt x="59725" y="5207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g369a79659c6_0_26"/>
            <p:cNvSpPr/>
            <p:nvPr/>
          </p:nvSpPr>
          <p:spPr>
            <a:xfrm>
              <a:off x="3572225" y="2440161"/>
              <a:ext cx="207847" cy="317584"/>
            </a:xfrm>
            <a:custGeom>
              <a:rect b="b" l="l" r="r" t="t"/>
              <a:pathLst>
                <a:path extrusionOk="0" h="317584" w="207847">
                  <a:moveTo>
                    <a:pt x="0" y="0"/>
                  </a:moveTo>
                  <a:lnTo>
                    <a:pt x="0" y="20001"/>
                  </a:lnTo>
                  <a:cubicBezTo>
                    <a:pt x="101406" y="85364"/>
                    <a:pt x="173160" y="192826"/>
                    <a:pt x="190830" y="317585"/>
                  </a:cubicBezTo>
                  <a:lnTo>
                    <a:pt x="207847" y="317585"/>
                  </a:lnTo>
                  <a:cubicBezTo>
                    <a:pt x="189524" y="183455"/>
                    <a:pt x="110777" y="680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g369a79659c6_0_26"/>
            <p:cNvSpPr/>
            <p:nvPr/>
          </p:nvSpPr>
          <p:spPr>
            <a:xfrm>
              <a:off x="3572225" y="2337081"/>
              <a:ext cx="299275" cy="420710"/>
            </a:xfrm>
            <a:custGeom>
              <a:rect b="b" l="l" r="r" t="t"/>
              <a:pathLst>
                <a:path extrusionOk="0" h="420710" w="299275">
                  <a:moveTo>
                    <a:pt x="0" y="0"/>
                  </a:moveTo>
                  <a:lnTo>
                    <a:pt x="0" y="18695"/>
                  </a:lnTo>
                  <a:cubicBezTo>
                    <a:pt x="152459" y="94735"/>
                    <a:pt x="261884" y="244203"/>
                    <a:pt x="282258" y="420711"/>
                  </a:cubicBezTo>
                  <a:lnTo>
                    <a:pt x="299276" y="420711"/>
                  </a:lnTo>
                  <a:cubicBezTo>
                    <a:pt x="278249" y="234832"/>
                    <a:pt x="161830" y="777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g369a79659c6_0_26"/>
            <p:cNvSpPr/>
            <p:nvPr/>
          </p:nvSpPr>
          <p:spPr>
            <a:xfrm>
              <a:off x="3572225" y="2237638"/>
              <a:ext cx="390704" cy="520061"/>
            </a:xfrm>
            <a:custGeom>
              <a:rect b="b" l="l" r="r" t="t"/>
              <a:pathLst>
                <a:path extrusionOk="0" h="520061" w="390704">
                  <a:moveTo>
                    <a:pt x="0" y="0"/>
                  </a:moveTo>
                  <a:lnTo>
                    <a:pt x="0" y="17996"/>
                  </a:lnTo>
                  <a:cubicBezTo>
                    <a:pt x="203511" y="101728"/>
                    <a:pt x="351634" y="292549"/>
                    <a:pt x="374013" y="520061"/>
                  </a:cubicBezTo>
                  <a:lnTo>
                    <a:pt x="390705" y="520061"/>
                  </a:lnTo>
                  <a:cubicBezTo>
                    <a:pt x="367999" y="283225"/>
                    <a:pt x="212510" y="84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g369a79659c6_0_26"/>
            <p:cNvSpPr/>
            <p:nvPr/>
          </p:nvSpPr>
          <p:spPr>
            <a:xfrm>
              <a:off x="3572225" y="2140898"/>
              <a:ext cx="481760" cy="616847"/>
            </a:xfrm>
            <a:custGeom>
              <a:rect b="b" l="l" r="r" t="t"/>
              <a:pathLst>
                <a:path extrusionOk="0" h="616847" w="481760">
                  <a:moveTo>
                    <a:pt x="0" y="0"/>
                  </a:moveTo>
                  <a:lnTo>
                    <a:pt x="0" y="17343"/>
                  </a:lnTo>
                  <a:cubicBezTo>
                    <a:pt x="254238" y="106436"/>
                    <a:pt x="441384" y="338611"/>
                    <a:pt x="465069" y="616847"/>
                  </a:cubicBezTo>
                  <a:lnTo>
                    <a:pt x="481760" y="616847"/>
                  </a:lnTo>
                  <a:cubicBezTo>
                    <a:pt x="458075" y="329286"/>
                    <a:pt x="263236" y="897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g369a79659c6_0_26"/>
            <p:cNvSpPr/>
            <p:nvPr/>
          </p:nvSpPr>
          <p:spPr>
            <a:xfrm>
              <a:off x="3572225" y="2045511"/>
              <a:ext cx="572862" cy="712234"/>
            </a:xfrm>
            <a:custGeom>
              <a:rect b="b" l="l" r="r" t="t"/>
              <a:pathLst>
                <a:path extrusionOk="0" h="712234" w="572862">
                  <a:moveTo>
                    <a:pt x="0" y="0"/>
                  </a:moveTo>
                  <a:lnTo>
                    <a:pt x="0" y="17017"/>
                  </a:lnTo>
                  <a:cubicBezTo>
                    <a:pt x="304591" y="110399"/>
                    <a:pt x="531787" y="383647"/>
                    <a:pt x="556498" y="712234"/>
                  </a:cubicBezTo>
                  <a:lnTo>
                    <a:pt x="572863" y="712234"/>
                  </a:lnTo>
                  <a:cubicBezTo>
                    <a:pt x="548152" y="374276"/>
                    <a:pt x="314289" y="937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g369a79659c6_0_26"/>
            <p:cNvSpPr/>
            <p:nvPr/>
          </p:nvSpPr>
          <p:spPr>
            <a:xfrm>
              <a:off x="3572225" y="1950730"/>
              <a:ext cx="664244" cy="806968"/>
            </a:xfrm>
            <a:custGeom>
              <a:rect b="b" l="l" r="r" t="t"/>
              <a:pathLst>
                <a:path extrusionOk="0" h="806968" w="664244">
                  <a:moveTo>
                    <a:pt x="0" y="0"/>
                  </a:moveTo>
                  <a:lnTo>
                    <a:pt x="0" y="17343"/>
                  </a:lnTo>
                  <a:cubicBezTo>
                    <a:pt x="355644" y="113756"/>
                    <a:pt x="622190" y="427658"/>
                    <a:pt x="647553" y="806969"/>
                  </a:cubicBezTo>
                  <a:lnTo>
                    <a:pt x="664244" y="806969"/>
                  </a:lnTo>
                  <a:cubicBezTo>
                    <a:pt x="638881" y="418706"/>
                    <a:pt x="364642" y="9678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g369a79659c6_0_26"/>
            <p:cNvSpPr/>
            <p:nvPr/>
          </p:nvSpPr>
          <p:spPr>
            <a:xfrm>
              <a:off x="3572225" y="1856648"/>
              <a:ext cx="755346" cy="901050"/>
            </a:xfrm>
            <a:custGeom>
              <a:rect b="b" l="l" r="r" t="t"/>
              <a:pathLst>
                <a:path extrusionOk="0" h="901050" w="755346">
                  <a:moveTo>
                    <a:pt x="0" y="0"/>
                  </a:moveTo>
                  <a:lnTo>
                    <a:pt x="0" y="17343"/>
                  </a:lnTo>
                  <a:cubicBezTo>
                    <a:pt x="405997" y="116414"/>
                    <a:pt x="712593" y="471388"/>
                    <a:pt x="738655" y="901051"/>
                  </a:cubicBezTo>
                  <a:lnTo>
                    <a:pt x="755347" y="901051"/>
                  </a:lnTo>
                  <a:cubicBezTo>
                    <a:pt x="728958" y="462064"/>
                    <a:pt x="415042" y="9977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g369a79659c6_0_26"/>
            <p:cNvSpPr/>
            <p:nvPr/>
          </p:nvSpPr>
          <p:spPr>
            <a:xfrm>
              <a:off x="3572225" y="1763592"/>
              <a:ext cx="846728" cy="994153"/>
            </a:xfrm>
            <a:custGeom>
              <a:rect b="b" l="l" r="r" t="t"/>
              <a:pathLst>
                <a:path extrusionOk="0" h="994153" w="846728">
                  <a:moveTo>
                    <a:pt x="0" y="0"/>
                  </a:moveTo>
                  <a:lnTo>
                    <a:pt x="0" y="17017"/>
                  </a:lnTo>
                  <a:cubicBezTo>
                    <a:pt x="456397" y="118418"/>
                    <a:pt x="803369" y="514420"/>
                    <a:pt x="830037" y="994154"/>
                  </a:cubicBezTo>
                  <a:lnTo>
                    <a:pt x="846729" y="994154"/>
                  </a:lnTo>
                  <a:cubicBezTo>
                    <a:pt x="819734" y="505096"/>
                    <a:pt x="465722" y="10177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g369a79659c6_0_26"/>
            <p:cNvSpPr/>
            <p:nvPr/>
          </p:nvSpPr>
          <p:spPr>
            <a:xfrm>
              <a:off x="3572225" y="1670163"/>
              <a:ext cx="937830" cy="1087536"/>
            </a:xfrm>
            <a:custGeom>
              <a:rect b="b" l="l" r="r" t="t"/>
              <a:pathLst>
                <a:path extrusionOk="0" h="1087536" w="937830">
                  <a:moveTo>
                    <a:pt x="0" y="0"/>
                  </a:moveTo>
                  <a:lnTo>
                    <a:pt x="0" y="17017"/>
                  </a:lnTo>
                  <a:cubicBezTo>
                    <a:pt x="507123" y="120423"/>
                    <a:pt x="894098" y="557452"/>
                    <a:pt x="921140" y="1087536"/>
                  </a:cubicBezTo>
                  <a:lnTo>
                    <a:pt x="937831" y="1087536"/>
                  </a:lnTo>
                  <a:cubicBezTo>
                    <a:pt x="910463" y="548127"/>
                    <a:pt x="516122" y="103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g369a79659c6_0_26"/>
            <p:cNvSpPr/>
            <p:nvPr/>
          </p:nvSpPr>
          <p:spPr>
            <a:xfrm>
              <a:off x="3572225" y="1578132"/>
              <a:ext cx="1028886" cy="1179659"/>
            </a:xfrm>
            <a:custGeom>
              <a:rect b="b" l="l" r="r" t="t"/>
              <a:pathLst>
                <a:path extrusionOk="0" h="1179659" w="1028886">
                  <a:moveTo>
                    <a:pt x="0" y="0"/>
                  </a:moveTo>
                  <a:lnTo>
                    <a:pt x="0" y="16690"/>
                  </a:lnTo>
                  <a:cubicBezTo>
                    <a:pt x="557150" y="121775"/>
                    <a:pt x="984501" y="599178"/>
                    <a:pt x="1011869" y="1179660"/>
                  </a:cubicBezTo>
                  <a:lnTo>
                    <a:pt x="1028887" y="1179660"/>
                  </a:lnTo>
                  <a:cubicBezTo>
                    <a:pt x="1000866" y="589807"/>
                    <a:pt x="566149" y="105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g369a79659c6_0_26"/>
            <p:cNvSpPr/>
            <p:nvPr/>
          </p:nvSpPr>
          <p:spPr>
            <a:xfrm>
              <a:off x="3572225" y="1485356"/>
              <a:ext cx="1119988" cy="1272389"/>
            </a:xfrm>
            <a:custGeom>
              <a:rect b="b" l="l" r="r" t="t"/>
              <a:pathLst>
                <a:path extrusionOk="0" h="1272389" w="1119988">
                  <a:moveTo>
                    <a:pt x="0" y="0"/>
                  </a:moveTo>
                  <a:lnTo>
                    <a:pt x="0" y="17017"/>
                  </a:lnTo>
                  <a:cubicBezTo>
                    <a:pt x="607504" y="123080"/>
                    <a:pt x="1075277" y="641883"/>
                    <a:pt x="1103298" y="1272390"/>
                  </a:cubicBezTo>
                  <a:lnTo>
                    <a:pt x="1119989" y="1272390"/>
                  </a:lnTo>
                  <a:cubicBezTo>
                    <a:pt x="1091968" y="632185"/>
                    <a:pt x="616875" y="10643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g369a79659c6_0_26"/>
            <p:cNvSpPr/>
            <p:nvPr/>
          </p:nvSpPr>
          <p:spPr>
            <a:xfrm>
              <a:off x="3572225" y="1393278"/>
              <a:ext cx="1210718" cy="1364467"/>
            </a:xfrm>
            <a:custGeom>
              <a:rect b="b" l="l" r="r" t="t"/>
              <a:pathLst>
                <a:path extrusionOk="0" h="1364467" w="1210718">
                  <a:moveTo>
                    <a:pt x="0" y="0"/>
                  </a:moveTo>
                  <a:lnTo>
                    <a:pt x="0" y="16690"/>
                  </a:lnTo>
                  <a:cubicBezTo>
                    <a:pt x="657904" y="124432"/>
                    <a:pt x="1165680" y="683562"/>
                    <a:pt x="1194027" y="1364467"/>
                  </a:cubicBezTo>
                  <a:lnTo>
                    <a:pt x="1210718" y="1364467"/>
                  </a:lnTo>
                  <a:cubicBezTo>
                    <a:pt x="1182371" y="674238"/>
                    <a:pt x="666902" y="107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g369a79659c6_0_26"/>
            <p:cNvSpPr/>
            <p:nvPr/>
          </p:nvSpPr>
          <p:spPr>
            <a:xfrm>
              <a:off x="3572225" y="1301201"/>
              <a:ext cx="1301820" cy="1456544"/>
            </a:xfrm>
            <a:custGeom>
              <a:rect b="b" l="l" r="r" t="t"/>
              <a:pathLst>
                <a:path extrusionOk="0" h="1456544" w="1301820">
                  <a:moveTo>
                    <a:pt x="0" y="0"/>
                  </a:moveTo>
                  <a:lnTo>
                    <a:pt x="0" y="16690"/>
                  </a:lnTo>
                  <a:cubicBezTo>
                    <a:pt x="708257" y="125458"/>
                    <a:pt x="1256735" y="725288"/>
                    <a:pt x="1285129" y="1456544"/>
                  </a:cubicBezTo>
                  <a:lnTo>
                    <a:pt x="1301820" y="1456544"/>
                  </a:lnTo>
                  <a:cubicBezTo>
                    <a:pt x="1273427" y="715917"/>
                    <a:pt x="717302" y="1087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g369a79659c6_0_26"/>
            <p:cNvSpPr/>
            <p:nvPr/>
          </p:nvSpPr>
          <p:spPr>
            <a:xfrm>
              <a:off x="3572225" y="1209124"/>
              <a:ext cx="1392875" cy="1548621"/>
            </a:xfrm>
            <a:custGeom>
              <a:rect b="b" l="l" r="r" t="t"/>
              <a:pathLst>
                <a:path extrusionOk="0" h="1548621" w="1392875">
                  <a:moveTo>
                    <a:pt x="0" y="0"/>
                  </a:moveTo>
                  <a:lnTo>
                    <a:pt x="0" y="17017"/>
                  </a:lnTo>
                  <a:cubicBezTo>
                    <a:pt x="758657" y="126437"/>
                    <a:pt x="1347511" y="767294"/>
                    <a:pt x="1376185" y="1548621"/>
                  </a:cubicBezTo>
                  <a:lnTo>
                    <a:pt x="1392876" y="1548621"/>
                  </a:lnTo>
                  <a:cubicBezTo>
                    <a:pt x="1364202" y="757970"/>
                    <a:pt x="767655" y="10979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g369a79659c6_0_26"/>
            <p:cNvSpPr/>
            <p:nvPr/>
          </p:nvSpPr>
          <p:spPr>
            <a:xfrm>
              <a:off x="3572225" y="1117047"/>
              <a:ext cx="1483605" cy="1640698"/>
            </a:xfrm>
            <a:custGeom>
              <a:rect b="b" l="l" r="r" t="t"/>
              <a:pathLst>
                <a:path extrusionOk="0" h="1640698" w="1483605">
                  <a:moveTo>
                    <a:pt x="0" y="0"/>
                  </a:moveTo>
                  <a:lnTo>
                    <a:pt x="0" y="17017"/>
                  </a:lnTo>
                  <a:cubicBezTo>
                    <a:pt x="808684" y="127463"/>
                    <a:pt x="1438241" y="809020"/>
                    <a:pt x="1466914" y="1640699"/>
                  </a:cubicBezTo>
                  <a:lnTo>
                    <a:pt x="1483605" y="1640699"/>
                  </a:lnTo>
                  <a:cubicBezTo>
                    <a:pt x="1454932" y="800022"/>
                    <a:pt x="818055" y="1107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g369a79659c6_0_26"/>
            <p:cNvSpPr/>
            <p:nvPr/>
          </p:nvSpPr>
          <p:spPr>
            <a:xfrm>
              <a:off x="3572225" y="1025669"/>
              <a:ext cx="1575033" cy="1732076"/>
            </a:xfrm>
            <a:custGeom>
              <a:rect b="b" l="l" r="r" t="t"/>
              <a:pathLst>
                <a:path extrusionOk="0" h="1732076" w="1575033">
                  <a:moveTo>
                    <a:pt x="0" y="0"/>
                  </a:moveTo>
                  <a:lnTo>
                    <a:pt x="0" y="16690"/>
                  </a:lnTo>
                  <a:cubicBezTo>
                    <a:pt x="859084" y="127742"/>
                    <a:pt x="1529016" y="850000"/>
                    <a:pt x="1558016" y="1732076"/>
                  </a:cubicBezTo>
                  <a:lnTo>
                    <a:pt x="1575034" y="1732076"/>
                  </a:lnTo>
                  <a:cubicBezTo>
                    <a:pt x="1545661" y="841002"/>
                    <a:pt x="868082" y="11109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g369a79659c6_0_26"/>
            <p:cNvSpPr/>
            <p:nvPr/>
          </p:nvSpPr>
          <p:spPr>
            <a:xfrm>
              <a:off x="3572225" y="933918"/>
              <a:ext cx="1665809" cy="1823827"/>
            </a:xfrm>
            <a:custGeom>
              <a:rect b="b" l="l" r="r" t="t"/>
              <a:pathLst>
                <a:path extrusionOk="0" h="1823827" w="1665809">
                  <a:moveTo>
                    <a:pt x="0" y="0"/>
                  </a:moveTo>
                  <a:lnTo>
                    <a:pt x="0" y="16690"/>
                  </a:lnTo>
                  <a:cubicBezTo>
                    <a:pt x="909111" y="128442"/>
                    <a:pt x="1619746" y="891726"/>
                    <a:pt x="1649118" y="1823827"/>
                  </a:cubicBezTo>
                  <a:lnTo>
                    <a:pt x="1665810" y="1823827"/>
                  </a:lnTo>
                  <a:cubicBezTo>
                    <a:pt x="1636437" y="882729"/>
                    <a:pt x="918809" y="11207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g369a79659c6_0_26"/>
            <p:cNvSpPr/>
            <p:nvPr/>
          </p:nvSpPr>
          <p:spPr>
            <a:xfrm>
              <a:off x="3572225" y="842494"/>
              <a:ext cx="1756865" cy="1915251"/>
            </a:xfrm>
            <a:custGeom>
              <a:rect b="b" l="l" r="r" t="t"/>
              <a:pathLst>
                <a:path extrusionOk="0" h="1915251" w="1756865">
                  <a:moveTo>
                    <a:pt x="0" y="0"/>
                  </a:moveTo>
                  <a:lnTo>
                    <a:pt x="0" y="17017"/>
                  </a:lnTo>
                  <a:cubicBezTo>
                    <a:pt x="959511" y="129095"/>
                    <a:pt x="1710801" y="932753"/>
                    <a:pt x="1740174" y="1915252"/>
                  </a:cubicBezTo>
                  <a:lnTo>
                    <a:pt x="1756865" y="1915252"/>
                  </a:lnTo>
                  <a:cubicBezTo>
                    <a:pt x="1727493" y="923755"/>
                    <a:pt x="968835" y="11245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g369a79659c6_0_26"/>
            <p:cNvSpPr/>
            <p:nvPr/>
          </p:nvSpPr>
          <p:spPr>
            <a:xfrm>
              <a:off x="3572225" y="750790"/>
              <a:ext cx="1847920" cy="2006955"/>
            </a:xfrm>
            <a:custGeom>
              <a:rect b="b" l="l" r="r" t="t"/>
              <a:pathLst>
                <a:path extrusionOk="0" h="2006955" w="1847920">
                  <a:moveTo>
                    <a:pt x="0" y="0"/>
                  </a:moveTo>
                  <a:lnTo>
                    <a:pt x="0" y="17017"/>
                  </a:lnTo>
                  <a:cubicBezTo>
                    <a:pt x="1009864" y="129794"/>
                    <a:pt x="1801577" y="974479"/>
                    <a:pt x="1831230" y="2006956"/>
                  </a:cubicBezTo>
                  <a:lnTo>
                    <a:pt x="1847921" y="2006956"/>
                  </a:lnTo>
                  <a:cubicBezTo>
                    <a:pt x="1818595" y="965435"/>
                    <a:pt x="1018909" y="1130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g369a79659c6_0_26"/>
            <p:cNvSpPr/>
            <p:nvPr/>
          </p:nvSpPr>
          <p:spPr>
            <a:xfrm>
              <a:off x="3572225" y="659365"/>
              <a:ext cx="1939022" cy="2098380"/>
            </a:xfrm>
            <a:custGeom>
              <a:rect b="b" l="l" r="r" t="t"/>
              <a:pathLst>
                <a:path extrusionOk="0" h="2098380" w="1939022">
                  <a:moveTo>
                    <a:pt x="0" y="0"/>
                  </a:moveTo>
                  <a:lnTo>
                    <a:pt x="0" y="16690"/>
                  </a:lnTo>
                  <a:cubicBezTo>
                    <a:pt x="1059938" y="130120"/>
                    <a:pt x="1892306" y="1015832"/>
                    <a:pt x="1922005" y="2098380"/>
                  </a:cubicBezTo>
                  <a:lnTo>
                    <a:pt x="1939023" y="2098380"/>
                  </a:lnTo>
                  <a:cubicBezTo>
                    <a:pt x="1908998" y="1006462"/>
                    <a:pt x="1069262" y="11343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7" name="Google Shape;897;g369a79659c6_0_26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None/>
            </a:pPr>
            <a:r>
              <a:rPr b="1" lang="en"/>
              <a:t>The Facts</a:t>
            </a:r>
            <a:endParaRPr/>
          </a:p>
        </p:txBody>
      </p:sp>
      <p:sp>
        <p:nvSpPr>
          <p:cNvPr id="898" name="Google Shape;898;g369a79659c6_0_26"/>
          <p:cNvSpPr txBox="1"/>
          <p:nvPr>
            <p:ph idx="4294967295" type="body"/>
          </p:nvPr>
        </p:nvSpPr>
        <p:spPr>
          <a:xfrm>
            <a:off x="552025" y="1268050"/>
            <a:ext cx="50502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95250" rtl="0" algn="l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SzPts val="2100"/>
              <a:buNone/>
            </a:pPr>
            <a:r>
              <a:rPr lang="en" sz="2400"/>
              <a:t>Congress established ENERGY STAR in 1992 under President H. W. Bush and subsequently passed multiple bipartisan laws explicitly requiring U.S. EPA and U.S. DOE to create and maintain ENERGY STAR</a:t>
            </a:r>
            <a:endParaRPr sz="2400"/>
          </a:p>
        </p:txBody>
      </p:sp>
      <p:pic>
        <p:nvPicPr>
          <p:cNvPr id="899" name="Google Shape;899;g369a79659c6_0_26" title="Energy-Star-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0525" y="1134625"/>
            <a:ext cx="3983473" cy="224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4"/>
          <p:cNvSpPr txBox="1"/>
          <p:nvPr>
            <p:ph idx="1" type="body"/>
          </p:nvPr>
        </p:nvSpPr>
        <p:spPr>
          <a:xfrm>
            <a:off x="3952108" y="3301768"/>
            <a:ext cx="51918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Created by US EPA in 1999</a:t>
            </a:r>
            <a:endParaRPr/>
          </a:p>
          <a:p>
            <a:pPr indent="-2476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Apples-to-apples comparisons help owners save energy</a:t>
            </a:r>
            <a:endParaRPr/>
          </a:p>
          <a:p>
            <a:pPr indent="-2476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100,000+ users</a:t>
            </a:r>
            <a:endParaRPr/>
          </a:p>
          <a:p>
            <a:pPr indent="-2476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330,000+ buildings benchmarked last year</a:t>
            </a:r>
            <a:endParaRPr/>
          </a:p>
          <a:p>
            <a:pPr indent="-2476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25% of all commercial floorspace </a:t>
            </a:r>
            <a:endParaRPr/>
          </a:p>
          <a:p>
            <a:pPr indent="-1397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rgbClr val="4C4C4E"/>
              </a:solidFill>
            </a:endParaRPr>
          </a:p>
          <a:p>
            <a:pPr indent="-1016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rgbClr val="4C4C4E"/>
              </a:solidFill>
            </a:endParaRPr>
          </a:p>
          <a:p>
            <a:pPr indent="-1397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t/>
            </a:r>
            <a:endParaRPr sz="2100"/>
          </a:p>
        </p:txBody>
      </p:sp>
      <p:sp>
        <p:nvSpPr>
          <p:cNvPr id="906" name="Google Shape;906;p4"/>
          <p:cNvSpPr/>
          <p:nvPr/>
        </p:nvSpPr>
        <p:spPr>
          <a:xfrm>
            <a:off x="2907955" y="1750400"/>
            <a:ext cx="6236100" cy="948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A black and blue logo&#10;&#10;Description automatically generated" id="907" name="Google Shape;9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99" y="4040366"/>
            <a:ext cx="3848408" cy="89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9511" y="1410941"/>
            <a:ext cx="2787696" cy="25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"/>
          <p:cNvSpPr txBox="1"/>
          <p:nvPr/>
        </p:nvSpPr>
        <p:spPr>
          <a:xfrm>
            <a:off x="5226459" y="1852765"/>
            <a:ext cx="3825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E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4C4C4E"/>
                </a:solidFill>
                <a:latin typeface="Open Sans"/>
                <a:ea typeface="Open Sans"/>
                <a:cs typeface="Open Sans"/>
                <a:sym typeface="Open Sans"/>
              </a:rPr>
              <a:t>Free. Online. Secure.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BF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7ABF"/>
                </a:solidFill>
                <a:latin typeface="Open Sans"/>
                <a:ea typeface="Open Sans"/>
                <a:cs typeface="Open Sans"/>
                <a:sym typeface="Open Sans"/>
              </a:rPr>
              <a:t>energystar.gov/benchmark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0" name="Google Shape;91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00" y="4046275"/>
            <a:ext cx="3848401" cy="89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69a79659c6_0_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Business Case</a:t>
            </a:r>
            <a:endParaRPr/>
          </a:p>
        </p:txBody>
      </p:sp>
      <p:pic>
        <p:nvPicPr>
          <p:cNvPr id="916" name="Google Shape;916;g369a79659c6_0_128" title="ENERGY STAR savings char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0875" y="881750"/>
            <a:ext cx="3796024" cy="37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g369a79659c6_0_128"/>
          <p:cNvSpPr txBox="1"/>
          <p:nvPr/>
        </p:nvSpPr>
        <p:spPr>
          <a:xfrm>
            <a:off x="1651675" y="2206400"/>
            <a:ext cx="31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8" name="Google Shape;918;g369a79659c6_0_128"/>
          <p:cNvSpPr txBox="1"/>
          <p:nvPr>
            <p:ph idx="1" type="body"/>
          </p:nvPr>
        </p:nvSpPr>
        <p:spPr>
          <a:xfrm>
            <a:off x="330538" y="1626425"/>
            <a:ext cx="39999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700"/>
              <a:t>Letters, slides, and data available at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0"/>
          </a:p>
        </p:txBody>
      </p:sp>
      <p:sp>
        <p:nvSpPr>
          <p:cNvPr id="919" name="Google Shape;919;g369a79659c6_0_128"/>
          <p:cNvSpPr/>
          <p:nvPr/>
        </p:nvSpPr>
        <p:spPr>
          <a:xfrm>
            <a:off x="330538" y="2211800"/>
            <a:ext cx="3999900" cy="872700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www.imt.org/news/energy-star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g369a79659c6_0_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2533" r="22533" t="0"/>
          <a:stretch/>
        </p:blipFill>
        <p:spPr>
          <a:xfrm>
            <a:off x="4953000" y="0"/>
            <a:ext cx="4191000" cy="508634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925" name="Google Shape;925;g369a79659c6_0_52"/>
          <p:cNvSpPr txBox="1"/>
          <p:nvPr>
            <p:ph idx="4294967295" type="body"/>
          </p:nvPr>
        </p:nvSpPr>
        <p:spPr>
          <a:xfrm>
            <a:off x="222350" y="1409625"/>
            <a:ext cx="42612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57175" lvl="0" marL="2571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ENERGY STAR</a:t>
            </a:r>
            <a:r>
              <a:rPr lang="en" sz="1400"/>
              <a:t> is a bipartisan public-private partnership that benefits the economy through energy and cost savings</a:t>
            </a:r>
            <a:endParaRPr sz="1400"/>
          </a:p>
          <a:p>
            <a:pPr indent="-171450" lvl="0" marL="2571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t/>
            </a:r>
            <a:endParaRPr sz="1400"/>
          </a:p>
          <a:p>
            <a:pPr indent="-257175" lvl="0" marL="2571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400"/>
              <a:t>ENERGY STAR includes programs for products, industry, homes, and commercial buildings</a:t>
            </a:r>
            <a:endParaRPr sz="1400"/>
          </a:p>
          <a:p>
            <a:pPr indent="-171450" lvl="0" marL="2571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t/>
            </a:r>
            <a:endParaRPr sz="1400"/>
          </a:p>
          <a:p>
            <a:pPr indent="-257175" lvl="0" marL="2571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400"/>
              <a:t>Every year ENERGY STAR generates approximately $40 billion in energy savings at a cost of just $32 million – </a:t>
            </a:r>
            <a:r>
              <a:rPr b="1" lang="en" sz="1400"/>
              <a:t>a 350x ROI!</a:t>
            </a:r>
            <a:endParaRPr b="1" sz="1400"/>
          </a:p>
          <a:p>
            <a:pPr indent="-171450" lvl="0" marL="2571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t/>
            </a:r>
            <a:endParaRPr sz="1400"/>
          </a:p>
          <a:p>
            <a:pPr indent="-257175" lvl="0" marL="2571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400"/>
              <a:t>ENERGY STAR saves average American household $450 per year</a:t>
            </a:r>
            <a:endParaRPr sz="1400"/>
          </a:p>
          <a:p>
            <a:pPr indent="-259080" lvl="1" marL="25908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Urge businesses to take action to protect   ENERGY STAR</a:t>
            </a:r>
            <a:endParaRPr sz="1400">
              <a:solidFill>
                <a:schemeClr val="hlink"/>
              </a:solidFill>
            </a:endParaRPr>
          </a:p>
        </p:txBody>
      </p:sp>
      <p:sp>
        <p:nvSpPr>
          <p:cNvPr id="926" name="Google Shape;926;g369a79659c6_0_52"/>
          <p:cNvSpPr txBox="1"/>
          <p:nvPr>
            <p:ph idx="4294967295" type="title"/>
          </p:nvPr>
        </p:nvSpPr>
        <p:spPr>
          <a:xfrm>
            <a:off x="304801" y="488175"/>
            <a:ext cx="4343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Biz Case for</a:t>
            </a:r>
            <a:br>
              <a:rPr lang="en"/>
            </a:br>
            <a:r>
              <a:rPr lang="en"/>
              <a:t>ENERGY STAR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94e87964b3_0_0"/>
          <p:cNvSpPr txBox="1"/>
          <p:nvPr>
            <p:ph idx="4294967295" type="body"/>
          </p:nvPr>
        </p:nvSpPr>
        <p:spPr>
          <a:xfrm>
            <a:off x="120750" y="233575"/>
            <a:ext cx="4619400" cy="3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/>
              <a:t>ENERGY STAR Statutory Basis</a:t>
            </a:r>
            <a:endParaRPr b="1" sz="3300"/>
          </a:p>
          <a:p>
            <a:pPr indent="0" lvl="0" marL="0" rtl="0" algn="l">
              <a:lnSpc>
                <a:spcPct val="13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/>
          </a:p>
        </p:txBody>
      </p:sp>
      <p:pic>
        <p:nvPicPr>
          <p:cNvPr id="933" name="Google Shape;933;g394e87964b3_0_0"/>
          <p:cNvPicPr preferRelativeResize="0"/>
          <p:nvPr/>
        </p:nvPicPr>
        <p:blipFill rotWithShape="1">
          <a:blip r:embed="rId3">
            <a:alphaModFix/>
          </a:blip>
          <a:srcRect b="0" l="0" r="6603" t="0"/>
          <a:stretch/>
        </p:blipFill>
        <p:spPr>
          <a:xfrm>
            <a:off x="3758600" y="295625"/>
            <a:ext cx="3714400" cy="47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ring Cleaning Products Campaign by Slidesgo">
  <a:themeElements>
    <a:clrScheme name="Simple Light">
      <a:dk1>
        <a:srgbClr val="00476F"/>
      </a:dk1>
      <a:lt1>
        <a:srgbClr val="F2F2F2"/>
      </a:lt1>
      <a:dk2>
        <a:srgbClr val="FF9739"/>
      </a:dk2>
      <a:lt2>
        <a:srgbClr val="5E605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7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Office Theme">
  <a:themeElements>
    <a:clrScheme name="ENERGY STAR Color Palette">
      <a:dk1>
        <a:srgbClr val="4C4C4E"/>
      </a:dk1>
      <a:lt1>
        <a:srgbClr val="FFFFFF"/>
      </a:lt1>
      <a:dk2>
        <a:srgbClr val="0E4D82"/>
      </a:dk2>
      <a:lt2>
        <a:srgbClr val="F5F5F5"/>
      </a:lt2>
      <a:accent1>
        <a:srgbClr val="0E4D82"/>
      </a:accent1>
      <a:accent2>
        <a:srgbClr val="007ABF"/>
      </a:accent2>
      <a:accent3>
        <a:srgbClr val="218742"/>
      </a:accent3>
      <a:accent4>
        <a:srgbClr val="FCC34E"/>
      </a:accent4>
      <a:accent5>
        <a:srgbClr val="3D4144"/>
      </a:accent5>
      <a:accent6>
        <a:srgbClr val="FFFFFF"/>
      </a:accent6>
      <a:hlink>
        <a:srgbClr val="007AB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Cliff Majersik</dc:creator>
</cp:coreProperties>
</file>